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56" r:id="rId2"/>
    <p:sldId id="257" r:id="rId3"/>
    <p:sldId id="258" r:id="rId4"/>
    <p:sldId id="1170" r:id="rId5"/>
    <p:sldId id="1171" r:id="rId6"/>
    <p:sldId id="1172" r:id="rId7"/>
    <p:sldId id="259" r:id="rId8"/>
    <p:sldId id="1173" r:id="rId9"/>
    <p:sldId id="284" r:id="rId10"/>
    <p:sldId id="285" r:id="rId11"/>
    <p:sldId id="286" r:id="rId12"/>
    <p:sldId id="287" r:id="rId13"/>
    <p:sldId id="288" r:id="rId14"/>
    <p:sldId id="1158" r:id="rId15"/>
    <p:sldId id="1159" r:id="rId16"/>
    <p:sldId id="1160" r:id="rId17"/>
    <p:sldId id="1161" r:id="rId18"/>
    <p:sldId id="1162" r:id="rId19"/>
    <p:sldId id="1156" r:id="rId20"/>
    <p:sldId id="1163" r:id="rId21"/>
    <p:sldId id="1164" r:id="rId22"/>
    <p:sldId id="1165" r:id="rId23"/>
    <p:sldId id="1169" r:id="rId24"/>
    <p:sldId id="262" r:id="rId25"/>
    <p:sldId id="263" r:id="rId26"/>
    <p:sldId id="264" r:id="rId27"/>
    <p:sldId id="265" r:id="rId28"/>
    <p:sldId id="266" r:id="rId29"/>
    <p:sldId id="267" r:id="rId30"/>
    <p:sldId id="268" r:id="rId31"/>
    <p:sldId id="271" r:id="rId32"/>
    <p:sldId id="272" r:id="rId33"/>
    <p:sldId id="273" r:id="rId34"/>
    <p:sldId id="275" r:id="rId35"/>
    <p:sldId id="1174" r:id="rId36"/>
    <p:sldId id="276" r:id="rId37"/>
    <p:sldId id="277" r:id="rId38"/>
    <p:sldId id="280" r:id="rId39"/>
    <p:sldId id="281" r:id="rId40"/>
    <p:sldId id="282" r:id="rId41"/>
  </p:sldIdLst>
  <p:sldSz cx="18288000" cy="10287000"/>
  <p:notesSz cx="6858000" cy="9144000"/>
  <p:embeddedFontLst>
    <p:embeddedFont>
      <p:font typeface="Canva Sans Bold" panose="020B0803030501040103" pitchFamily="34" charset="0"/>
      <p:regular r:id="rId43"/>
      <p:bold r:id="rId44"/>
    </p:embeddedFont>
    <p:embeddedFont>
      <p:font typeface="Open Sans 1" panose="020B0606030504020204" pitchFamily="34" charset="0"/>
      <p:regular r:id="rId45"/>
    </p:embeddedFont>
    <p:embeddedFont>
      <p:font typeface="Open Sans 1 Bold" panose="020B0806030504020204" pitchFamily="34" charset="0"/>
      <p:regular r:id="rId46"/>
      <p:bold r:id="rId47"/>
    </p:embeddedFont>
    <p:embeddedFont>
      <p:font typeface="Open Sans 2 Bold" pitchFamily="2" charset="0"/>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10" autoAdjust="0"/>
    <p:restoredTop sz="94607" autoAdjust="0"/>
  </p:normalViewPr>
  <p:slideViewPr>
    <p:cSldViewPr>
      <p:cViewPr varScale="1">
        <p:scale>
          <a:sx n="70" d="100"/>
          <a:sy n="70" d="100"/>
        </p:scale>
        <p:origin x="504"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4F329B-0F45-6646-A319-AD1CFDF6696F}" type="datetimeFigureOut">
              <a:rPr lang="en-US" smtClean="0"/>
              <a:t>4/17/25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5BCFB9-148A-4F41-B299-A03FBB038A1D}" type="slidenum">
              <a:rPr lang="en-US" smtClean="0"/>
              <a:t>‹#›</a:t>
            </a:fld>
            <a:endParaRPr lang="en-US"/>
          </a:p>
        </p:txBody>
      </p:sp>
    </p:spTree>
    <p:extLst>
      <p:ext uri="{BB962C8B-B14F-4D97-AF65-F5344CB8AC3E}">
        <p14:creationId xmlns:p14="http://schemas.microsoft.com/office/powerpoint/2010/main" val="499832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began an important new chapter in Rotary’s history in 2018: We launched our Action Plan, a strategic guide to help us become more effective in everything we do and more effective in telling our stories.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every level of Rotary, people have embraced the opportunities the Action Plan offers us to meet new challenges and stay relevant for new generations.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here today to give you a progress report on the Action Plan and the work that’s underway for each of the plan’s priorities: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Increase our impact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Expand our reach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Enhance participant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Increase our ability to adapt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I’m about to tell you shows that we don’t have to do everything at once. We’re setting achievable goals, monitoring our progress, and making adjustments as we go. You’ll find plenty of inspiration, encouragement, and direction to keep the Action Plan momentum going. </a:t>
            </a:r>
          </a:p>
        </p:txBody>
      </p:sp>
      <p:sp>
        <p:nvSpPr>
          <p:cNvPr id="4" name="Slide Number Placeholder 3"/>
          <p:cNvSpPr>
            <a:spLocks noGrp="1"/>
          </p:cNvSpPr>
          <p:nvPr>
            <p:ph type="sldNum" sz="quarter" idx="5"/>
          </p:nvPr>
        </p:nvSpPr>
        <p:spPr/>
        <p:txBody>
          <a:bodyPr/>
          <a:lstStyle/>
          <a:p>
            <a:fld id="{A09DD56B-B04A-4A98-83D2-8CCD25597AD2}" type="slidenum">
              <a:rPr lang="en-US" smtClean="0"/>
              <a:t>14</a:t>
            </a:fld>
            <a:endParaRPr lang="en-US"/>
          </a:p>
        </p:txBody>
      </p:sp>
    </p:spTree>
    <p:extLst>
      <p:ext uri="{BB962C8B-B14F-4D97-AF65-F5344CB8AC3E}">
        <p14:creationId xmlns:p14="http://schemas.microsoft.com/office/powerpoint/2010/main" val="1134146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7.xml"/><Relationship Id="rId7" Type="http://schemas.openxmlformats.org/officeDocument/2006/relationships/hyperlink" Target="https://learn.rotary.org/members/pages/37/course-catalog;" TargetMode="External"/><Relationship Id="rId12" Type="http://schemas.openxmlformats.org/officeDocument/2006/relationships/image" Target="../media/image1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svg"/><Relationship Id="rId11" Type="http://schemas.openxmlformats.org/officeDocument/2006/relationships/image" Target="../media/image9.svg"/><Relationship Id="rId5" Type="http://schemas.openxmlformats.org/officeDocument/2006/relationships/image" Target="../media/image10.png"/><Relationship Id="rId10"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flipV="1">
            <a:off x="10626645" y="1541409"/>
            <a:ext cx="7878093" cy="8977884"/>
          </a:xfrm>
          <a:custGeom>
            <a:avLst/>
            <a:gdLst/>
            <a:ahLst/>
            <a:cxnLst/>
            <a:rect l="l" t="t" r="r" b="b"/>
            <a:pathLst>
              <a:path w="7878093" h="8977884">
                <a:moveTo>
                  <a:pt x="0" y="8977883"/>
                </a:moveTo>
                <a:lnTo>
                  <a:pt x="7878093" y="8977883"/>
                </a:lnTo>
                <a:lnTo>
                  <a:pt x="7878093" y="0"/>
                </a:lnTo>
                <a:lnTo>
                  <a:pt x="0" y="0"/>
                </a:lnTo>
                <a:lnTo>
                  <a:pt x="0" y="897788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0941782" y="-232292"/>
            <a:ext cx="7878093" cy="8977884"/>
          </a:xfrm>
          <a:custGeom>
            <a:avLst/>
            <a:gdLst/>
            <a:ahLst/>
            <a:cxnLst/>
            <a:rect l="l" t="t" r="r" b="b"/>
            <a:pathLst>
              <a:path w="7878093" h="8977884">
                <a:moveTo>
                  <a:pt x="0" y="0"/>
                </a:moveTo>
                <a:lnTo>
                  <a:pt x="7878093" y="0"/>
                </a:lnTo>
                <a:lnTo>
                  <a:pt x="7878093" y="8977883"/>
                </a:lnTo>
                <a:lnTo>
                  <a:pt x="0" y="89778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a:grpSpLocks noChangeAspect="1"/>
          </p:cNvGrpSpPr>
          <p:nvPr/>
        </p:nvGrpSpPr>
        <p:grpSpPr>
          <a:xfrm>
            <a:off x="12068054" y="1364265"/>
            <a:ext cx="8192573" cy="8160571"/>
            <a:chOff x="0" y="0"/>
            <a:chExt cx="6502400" cy="6477000"/>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7703" r="-17365"/>
              </a:stretch>
            </a:blipFill>
          </p:spPr>
          <p:txBody>
            <a:bodyPr/>
            <a:lstStyle/>
            <a:p>
              <a:endParaRPr lang="en-US"/>
            </a:p>
          </p:txBody>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US"/>
            </a:p>
          </p:txBody>
        </p:sp>
      </p:grpSp>
      <p:grpSp>
        <p:nvGrpSpPr>
          <p:cNvPr id="8" name="Group 8"/>
          <p:cNvGrpSpPr/>
          <p:nvPr/>
        </p:nvGrpSpPr>
        <p:grpSpPr>
          <a:xfrm>
            <a:off x="850459" y="3118821"/>
            <a:ext cx="10308751" cy="727967"/>
            <a:chOff x="0" y="0"/>
            <a:chExt cx="13745002" cy="970622"/>
          </a:xfrm>
        </p:grpSpPr>
        <p:grpSp>
          <p:nvGrpSpPr>
            <p:cNvPr id="9" name="Group 9"/>
            <p:cNvGrpSpPr/>
            <p:nvPr/>
          </p:nvGrpSpPr>
          <p:grpSpPr>
            <a:xfrm>
              <a:off x="0" y="0"/>
              <a:ext cx="11764069" cy="970622"/>
              <a:chOff x="0" y="0"/>
              <a:chExt cx="2323767" cy="191728"/>
            </a:xfrm>
          </p:grpSpPr>
          <p:sp>
            <p:nvSpPr>
              <p:cNvPr id="10" name="Freeform 10"/>
              <p:cNvSpPr/>
              <p:nvPr/>
            </p:nvSpPr>
            <p:spPr>
              <a:xfrm>
                <a:off x="0" y="0"/>
                <a:ext cx="2323767" cy="191728"/>
              </a:xfrm>
              <a:custGeom>
                <a:avLst/>
                <a:gdLst/>
                <a:ahLst/>
                <a:cxnLst/>
                <a:rect l="l" t="t" r="r" b="b"/>
                <a:pathLst>
                  <a:path w="2323767" h="191728">
                    <a:moveTo>
                      <a:pt x="87747" y="0"/>
                    </a:moveTo>
                    <a:lnTo>
                      <a:pt x="2236020" y="0"/>
                    </a:lnTo>
                    <a:cubicBezTo>
                      <a:pt x="2259292" y="0"/>
                      <a:pt x="2281611" y="9245"/>
                      <a:pt x="2298066" y="25700"/>
                    </a:cubicBezTo>
                    <a:cubicBezTo>
                      <a:pt x="2314522" y="42156"/>
                      <a:pt x="2323767" y="64475"/>
                      <a:pt x="2323767" y="87747"/>
                    </a:cubicBezTo>
                    <a:lnTo>
                      <a:pt x="2323767" y="103981"/>
                    </a:lnTo>
                    <a:cubicBezTo>
                      <a:pt x="2323767" y="127253"/>
                      <a:pt x="2314522" y="149572"/>
                      <a:pt x="2298066" y="166027"/>
                    </a:cubicBezTo>
                    <a:cubicBezTo>
                      <a:pt x="2281611" y="182483"/>
                      <a:pt x="2259292" y="191728"/>
                      <a:pt x="2236020" y="191728"/>
                    </a:cubicBezTo>
                    <a:lnTo>
                      <a:pt x="87747" y="191728"/>
                    </a:lnTo>
                    <a:cubicBezTo>
                      <a:pt x="64475" y="191728"/>
                      <a:pt x="42156" y="182483"/>
                      <a:pt x="25700" y="166027"/>
                    </a:cubicBezTo>
                    <a:cubicBezTo>
                      <a:pt x="9245" y="149572"/>
                      <a:pt x="0" y="127253"/>
                      <a:pt x="0" y="103981"/>
                    </a:cubicBezTo>
                    <a:lnTo>
                      <a:pt x="0" y="87747"/>
                    </a:lnTo>
                    <a:cubicBezTo>
                      <a:pt x="0" y="64475"/>
                      <a:pt x="9245" y="42156"/>
                      <a:pt x="25700" y="25700"/>
                    </a:cubicBezTo>
                    <a:cubicBezTo>
                      <a:pt x="42156" y="9245"/>
                      <a:pt x="64475" y="0"/>
                      <a:pt x="87747" y="0"/>
                    </a:cubicBezTo>
                    <a:close/>
                  </a:path>
                </a:pathLst>
              </a:custGeom>
              <a:gradFill rotWithShape="1">
                <a:gsLst>
                  <a:gs pos="0">
                    <a:srgbClr val="FF8A01">
                      <a:alpha val="100000"/>
                    </a:srgbClr>
                  </a:gs>
                  <a:gs pos="100000">
                    <a:srgbClr val="FFCF01">
                      <a:alpha val="100000"/>
                    </a:srgbClr>
                  </a:gs>
                </a:gsLst>
                <a:lin ang="2700000"/>
              </a:gradFill>
            </p:spPr>
            <p:txBody>
              <a:bodyPr/>
              <a:lstStyle/>
              <a:p>
                <a:endParaRPr lang="en-US"/>
              </a:p>
            </p:txBody>
          </p:sp>
          <p:sp>
            <p:nvSpPr>
              <p:cNvPr id="11" name="TextBox 11"/>
              <p:cNvSpPr txBox="1"/>
              <p:nvPr/>
            </p:nvSpPr>
            <p:spPr>
              <a:xfrm>
                <a:off x="0" y="-38100"/>
                <a:ext cx="2323767" cy="229828"/>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527560" y="76159"/>
              <a:ext cx="13217442" cy="751628"/>
            </a:xfrm>
            <a:prstGeom prst="rect">
              <a:avLst/>
            </a:prstGeom>
          </p:spPr>
          <p:txBody>
            <a:bodyPr lIns="0" tIns="0" rIns="0" bIns="0" rtlCol="0" anchor="t">
              <a:spAutoFit/>
            </a:bodyPr>
            <a:lstStyle/>
            <a:p>
              <a:pPr algn="just">
                <a:lnSpc>
                  <a:spcPts val="4759"/>
                </a:lnSpc>
              </a:pPr>
              <a:r>
                <a:rPr lang="en-US" sz="3399" b="1">
                  <a:solidFill>
                    <a:srgbClr val="00357B"/>
                  </a:solidFill>
                  <a:latin typeface="Open Sans 1 Bold"/>
                  <a:ea typeface="Open Sans 1 Bold"/>
                  <a:cs typeface="Open Sans 1 Bold"/>
                  <a:sym typeface="Open Sans 1 Bold"/>
                </a:rPr>
                <a:t>Thank you for joining us today!  </a:t>
              </a:r>
            </a:p>
          </p:txBody>
        </p:sp>
      </p:grpSp>
      <p:grpSp>
        <p:nvGrpSpPr>
          <p:cNvPr id="13" name="Group 13"/>
          <p:cNvGrpSpPr>
            <a:grpSpLocks noChangeAspect="1"/>
          </p:cNvGrpSpPr>
          <p:nvPr/>
        </p:nvGrpSpPr>
        <p:grpSpPr>
          <a:xfrm>
            <a:off x="10769181" y="5430217"/>
            <a:ext cx="3796511" cy="3781681"/>
            <a:chOff x="0" y="0"/>
            <a:chExt cx="6502400" cy="6477000"/>
          </a:xfrm>
        </p:grpSpPr>
        <p:sp>
          <p:nvSpPr>
            <p:cNvPr id="14" name="Freeform 14"/>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49647" r="223"/>
              </a:stretch>
            </a:blipFill>
          </p:spPr>
          <p:txBody>
            <a:bodyPr/>
            <a:lstStyle/>
            <a:p>
              <a:endParaRPr lang="en-US"/>
            </a:p>
          </p:txBody>
        </p:sp>
        <p:sp>
          <p:nvSpPr>
            <p:cNvPr id="15" name="Freeform 15"/>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US"/>
            </a:p>
          </p:txBody>
        </p:sp>
      </p:grpSp>
      <p:grpSp>
        <p:nvGrpSpPr>
          <p:cNvPr id="16" name="Group 16"/>
          <p:cNvGrpSpPr/>
          <p:nvPr/>
        </p:nvGrpSpPr>
        <p:grpSpPr>
          <a:xfrm>
            <a:off x="-742298" y="1028700"/>
            <a:ext cx="13889936" cy="1809068"/>
            <a:chOff x="0" y="0"/>
            <a:chExt cx="4069930" cy="530080"/>
          </a:xfrm>
        </p:grpSpPr>
        <p:sp>
          <p:nvSpPr>
            <p:cNvPr id="17" name="Freeform 17"/>
            <p:cNvSpPr/>
            <p:nvPr/>
          </p:nvSpPr>
          <p:spPr>
            <a:xfrm>
              <a:off x="0" y="0"/>
              <a:ext cx="4069930" cy="530080"/>
            </a:xfrm>
            <a:custGeom>
              <a:avLst/>
              <a:gdLst/>
              <a:ahLst/>
              <a:cxnLst/>
              <a:rect l="l" t="t" r="r" b="b"/>
              <a:pathLst>
                <a:path w="4069930" h="530080">
                  <a:moveTo>
                    <a:pt x="55738" y="0"/>
                  </a:moveTo>
                  <a:lnTo>
                    <a:pt x="4014192" y="0"/>
                  </a:lnTo>
                  <a:cubicBezTo>
                    <a:pt x="4028975" y="0"/>
                    <a:pt x="4043152" y="5872"/>
                    <a:pt x="4053605" y="16325"/>
                  </a:cubicBezTo>
                  <a:cubicBezTo>
                    <a:pt x="4064057" y="26778"/>
                    <a:pt x="4069930" y="40955"/>
                    <a:pt x="4069930" y="55738"/>
                  </a:cubicBezTo>
                  <a:lnTo>
                    <a:pt x="4069930" y="474343"/>
                  </a:lnTo>
                  <a:cubicBezTo>
                    <a:pt x="4069930" y="489125"/>
                    <a:pt x="4064057" y="503302"/>
                    <a:pt x="4053605" y="513755"/>
                  </a:cubicBezTo>
                  <a:cubicBezTo>
                    <a:pt x="4043152" y="524208"/>
                    <a:pt x="4028975" y="530080"/>
                    <a:pt x="4014192" y="530080"/>
                  </a:cubicBezTo>
                  <a:lnTo>
                    <a:pt x="55738" y="530080"/>
                  </a:lnTo>
                  <a:cubicBezTo>
                    <a:pt x="40955" y="530080"/>
                    <a:pt x="26778" y="524208"/>
                    <a:pt x="16325" y="513755"/>
                  </a:cubicBezTo>
                  <a:cubicBezTo>
                    <a:pt x="5872" y="503302"/>
                    <a:pt x="0" y="489125"/>
                    <a:pt x="0" y="474343"/>
                  </a:cubicBezTo>
                  <a:lnTo>
                    <a:pt x="0" y="55738"/>
                  </a:lnTo>
                  <a:cubicBezTo>
                    <a:pt x="0" y="40955"/>
                    <a:pt x="5872" y="26778"/>
                    <a:pt x="16325" y="16325"/>
                  </a:cubicBezTo>
                  <a:cubicBezTo>
                    <a:pt x="26778" y="5872"/>
                    <a:pt x="40955" y="0"/>
                    <a:pt x="55738" y="0"/>
                  </a:cubicBezTo>
                  <a:close/>
                </a:path>
              </a:pathLst>
            </a:custGeom>
            <a:gradFill rotWithShape="1">
              <a:gsLst>
                <a:gs pos="0">
                  <a:srgbClr val="FFCF01">
                    <a:alpha val="100000"/>
                  </a:srgbClr>
                </a:gs>
                <a:gs pos="100000">
                  <a:srgbClr val="FF8A01">
                    <a:alpha val="100000"/>
                  </a:srgbClr>
                </a:gs>
              </a:gsLst>
              <a:lin ang="2700000"/>
            </a:gradFill>
          </p:spPr>
          <p:txBody>
            <a:bodyPr/>
            <a:lstStyle/>
            <a:p>
              <a:endParaRPr lang="en-US"/>
            </a:p>
          </p:txBody>
        </p:sp>
        <p:sp>
          <p:nvSpPr>
            <p:cNvPr id="18" name="TextBox 18"/>
            <p:cNvSpPr txBox="1"/>
            <p:nvPr/>
          </p:nvSpPr>
          <p:spPr>
            <a:xfrm>
              <a:off x="0" y="-38100"/>
              <a:ext cx="4069930" cy="56818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028700" y="1235376"/>
            <a:ext cx="9913082" cy="1171899"/>
          </a:xfrm>
          <a:prstGeom prst="rect">
            <a:avLst/>
          </a:prstGeom>
        </p:spPr>
        <p:txBody>
          <a:bodyPr lIns="0" tIns="0" rIns="0" bIns="0" rtlCol="0" anchor="t">
            <a:spAutoFit/>
          </a:bodyPr>
          <a:lstStyle/>
          <a:p>
            <a:pPr algn="l">
              <a:lnSpc>
                <a:spcPts val="9097"/>
              </a:lnSpc>
            </a:pPr>
            <a:r>
              <a:rPr lang="en-US" sz="8346" b="1">
                <a:solidFill>
                  <a:srgbClr val="003780"/>
                </a:solidFill>
                <a:latin typeface="Open Sans 1 Bold"/>
                <a:ea typeface="Open Sans 1 Bold"/>
                <a:cs typeface="Open Sans 1 Bold"/>
                <a:sym typeface="Open Sans 1 Bold"/>
              </a:rPr>
              <a:t>Welcome</a:t>
            </a:r>
          </a:p>
        </p:txBody>
      </p:sp>
      <p:grpSp>
        <p:nvGrpSpPr>
          <p:cNvPr id="20" name="Group 20"/>
          <p:cNvGrpSpPr/>
          <p:nvPr/>
        </p:nvGrpSpPr>
        <p:grpSpPr>
          <a:xfrm>
            <a:off x="236521" y="4432116"/>
            <a:ext cx="1030329" cy="103032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F00"/>
            </a:solidFill>
          </p:spPr>
          <p:txBody>
            <a:bodyPr/>
            <a:lstStyle/>
            <a:p>
              <a:endParaRPr lang="en-US"/>
            </a:p>
          </p:txBody>
        </p:sp>
        <p:sp>
          <p:nvSpPr>
            <p:cNvPr id="22" name="TextBox 22"/>
            <p:cNvSpPr txBox="1"/>
            <p:nvPr/>
          </p:nvSpPr>
          <p:spPr>
            <a:xfrm>
              <a:off x="76200" y="38100"/>
              <a:ext cx="660400" cy="698500"/>
            </a:xfrm>
            <a:prstGeom prst="rect">
              <a:avLst/>
            </a:prstGeom>
          </p:spPr>
          <p:txBody>
            <a:bodyPr lIns="97644" tIns="97644" rIns="97644" bIns="97644" rtlCol="0" anchor="ctr"/>
            <a:lstStyle/>
            <a:p>
              <a:pPr algn="ctr">
                <a:lnSpc>
                  <a:spcPts val="2659"/>
                </a:lnSpc>
              </a:pPr>
              <a:endParaRPr/>
            </a:p>
          </p:txBody>
        </p:sp>
      </p:grpSp>
      <p:grpSp>
        <p:nvGrpSpPr>
          <p:cNvPr id="23" name="Group 23"/>
          <p:cNvGrpSpPr/>
          <p:nvPr/>
        </p:nvGrpSpPr>
        <p:grpSpPr>
          <a:xfrm>
            <a:off x="236521" y="5852969"/>
            <a:ext cx="1030329" cy="1168879"/>
            <a:chOff x="0" y="0"/>
            <a:chExt cx="812800" cy="922099"/>
          </a:xfrm>
        </p:grpSpPr>
        <p:sp>
          <p:nvSpPr>
            <p:cNvPr id="24" name="Freeform 24"/>
            <p:cNvSpPr/>
            <p:nvPr/>
          </p:nvSpPr>
          <p:spPr>
            <a:xfrm>
              <a:off x="0" y="0"/>
              <a:ext cx="812800" cy="922099"/>
            </a:xfrm>
            <a:custGeom>
              <a:avLst/>
              <a:gdLst/>
              <a:ahLst/>
              <a:cxnLst/>
              <a:rect l="l" t="t" r="r" b="b"/>
              <a:pathLst>
                <a:path w="812800" h="922099">
                  <a:moveTo>
                    <a:pt x="406400" y="0"/>
                  </a:moveTo>
                  <a:cubicBezTo>
                    <a:pt x="181951" y="0"/>
                    <a:pt x="0" y="206419"/>
                    <a:pt x="0" y="461049"/>
                  </a:cubicBezTo>
                  <a:cubicBezTo>
                    <a:pt x="0" y="715680"/>
                    <a:pt x="181951" y="922099"/>
                    <a:pt x="406400" y="922099"/>
                  </a:cubicBezTo>
                  <a:cubicBezTo>
                    <a:pt x="630849" y="922099"/>
                    <a:pt x="812800" y="715680"/>
                    <a:pt x="812800" y="461049"/>
                  </a:cubicBezTo>
                  <a:cubicBezTo>
                    <a:pt x="812800" y="206419"/>
                    <a:pt x="630849" y="0"/>
                    <a:pt x="406400" y="0"/>
                  </a:cubicBezTo>
                  <a:close/>
                </a:path>
              </a:pathLst>
            </a:custGeom>
            <a:solidFill>
              <a:srgbClr val="FFBF00"/>
            </a:solidFill>
          </p:spPr>
          <p:txBody>
            <a:bodyPr/>
            <a:lstStyle/>
            <a:p>
              <a:endParaRPr lang="en-US"/>
            </a:p>
          </p:txBody>
        </p:sp>
        <p:sp>
          <p:nvSpPr>
            <p:cNvPr id="25" name="TextBox 25"/>
            <p:cNvSpPr txBox="1"/>
            <p:nvPr/>
          </p:nvSpPr>
          <p:spPr>
            <a:xfrm>
              <a:off x="76200" y="48347"/>
              <a:ext cx="660400" cy="787305"/>
            </a:xfrm>
            <a:prstGeom prst="rect">
              <a:avLst/>
            </a:prstGeom>
          </p:spPr>
          <p:txBody>
            <a:bodyPr lIns="97644" tIns="97644" rIns="97644" bIns="97644" rtlCol="0" anchor="ctr"/>
            <a:lstStyle/>
            <a:p>
              <a:pPr algn="ctr">
                <a:lnSpc>
                  <a:spcPts val="2659"/>
                </a:lnSpc>
              </a:pPr>
              <a:endParaRPr/>
            </a:p>
          </p:txBody>
        </p:sp>
      </p:grpSp>
      <p:grpSp>
        <p:nvGrpSpPr>
          <p:cNvPr id="26" name="Group 26"/>
          <p:cNvGrpSpPr/>
          <p:nvPr/>
        </p:nvGrpSpPr>
        <p:grpSpPr>
          <a:xfrm>
            <a:off x="215800" y="7244507"/>
            <a:ext cx="1030329" cy="1030329"/>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F00"/>
            </a:solidFill>
          </p:spPr>
          <p:txBody>
            <a:bodyPr/>
            <a:lstStyle/>
            <a:p>
              <a:endParaRPr lang="en-US"/>
            </a:p>
          </p:txBody>
        </p:sp>
        <p:sp>
          <p:nvSpPr>
            <p:cNvPr id="28" name="TextBox 28"/>
            <p:cNvSpPr txBox="1"/>
            <p:nvPr/>
          </p:nvSpPr>
          <p:spPr>
            <a:xfrm>
              <a:off x="76200" y="38100"/>
              <a:ext cx="660400" cy="698500"/>
            </a:xfrm>
            <a:prstGeom prst="rect">
              <a:avLst/>
            </a:prstGeom>
          </p:spPr>
          <p:txBody>
            <a:bodyPr lIns="97644" tIns="97644" rIns="97644" bIns="97644" rtlCol="0" anchor="ctr"/>
            <a:lstStyle/>
            <a:p>
              <a:pPr algn="ctr">
                <a:lnSpc>
                  <a:spcPts val="2659"/>
                </a:lnSpc>
              </a:pPr>
              <a:endParaRPr/>
            </a:p>
          </p:txBody>
        </p:sp>
      </p:grpSp>
      <p:grpSp>
        <p:nvGrpSpPr>
          <p:cNvPr id="29" name="Group 29"/>
          <p:cNvGrpSpPr/>
          <p:nvPr/>
        </p:nvGrpSpPr>
        <p:grpSpPr>
          <a:xfrm>
            <a:off x="236521" y="8745591"/>
            <a:ext cx="1030329" cy="1030329"/>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F00"/>
            </a:solidFill>
          </p:spPr>
          <p:txBody>
            <a:bodyPr/>
            <a:lstStyle/>
            <a:p>
              <a:endParaRPr lang="en-US"/>
            </a:p>
          </p:txBody>
        </p:sp>
        <p:sp>
          <p:nvSpPr>
            <p:cNvPr id="31" name="TextBox 31"/>
            <p:cNvSpPr txBox="1"/>
            <p:nvPr/>
          </p:nvSpPr>
          <p:spPr>
            <a:xfrm>
              <a:off x="76200" y="38100"/>
              <a:ext cx="660400" cy="698500"/>
            </a:xfrm>
            <a:prstGeom prst="rect">
              <a:avLst/>
            </a:prstGeom>
          </p:spPr>
          <p:txBody>
            <a:bodyPr lIns="97644" tIns="97644" rIns="97644" bIns="97644" rtlCol="0" anchor="ctr"/>
            <a:lstStyle/>
            <a:p>
              <a:pPr algn="ctr">
                <a:lnSpc>
                  <a:spcPts val="2659"/>
                </a:lnSpc>
              </a:pPr>
              <a:endParaRPr/>
            </a:p>
          </p:txBody>
        </p:sp>
      </p:grpSp>
      <p:sp>
        <p:nvSpPr>
          <p:cNvPr id="32" name="Freeform 32"/>
          <p:cNvSpPr/>
          <p:nvPr/>
        </p:nvSpPr>
        <p:spPr>
          <a:xfrm>
            <a:off x="331425" y="4527020"/>
            <a:ext cx="840521" cy="840521"/>
          </a:xfrm>
          <a:custGeom>
            <a:avLst/>
            <a:gdLst/>
            <a:ahLst/>
            <a:cxnLst/>
            <a:rect l="l" t="t" r="r" b="b"/>
            <a:pathLst>
              <a:path w="840521" h="840521">
                <a:moveTo>
                  <a:pt x="0" y="0"/>
                </a:moveTo>
                <a:lnTo>
                  <a:pt x="840520" y="0"/>
                </a:lnTo>
                <a:lnTo>
                  <a:pt x="840520" y="840520"/>
                </a:lnTo>
                <a:lnTo>
                  <a:pt x="0" y="8405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3" name="Freeform 33"/>
          <p:cNvSpPr/>
          <p:nvPr/>
        </p:nvSpPr>
        <p:spPr>
          <a:xfrm>
            <a:off x="331425" y="6030350"/>
            <a:ext cx="840521" cy="840521"/>
          </a:xfrm>
          <a:custGeom>
            <a:avLst/>
            <a:gdLst/>
            <a:ahLst/>
            <a:cxnLst/>
            <a:rect l="l" t="t" r="r" b="b"/>
            <a:pathLst>
              <a:path w="840521" h="840521">
                <a:moveTo>
                  <a:pt x="0" y="0"/>
                </a:moveTo>
                <a:lnTo>
                  <a:pt x="840520" y="0"/>
                </a:lnTo>
                <a:lnTo>
                  <a:pt x="840520" y="840521"/>
                </a:lnTo>
                <a:lnTo>
                  <a:pt x="0" y="8405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4" name="Freeform 34"/>
          <p:cNvSpPr/>
          <p:nvPr/>
        </p:nvSpPr>
        <p:spPr>
          <a:xfrm>
            <a:off x="331425" y="7339411"/>
            <a:ext cx="840521" cy="840521"/>
          </a:xfrm>
          <a:custGeom>
            <a:avLst/>
            <a:gdLst/>
            <a:ahLst/>
            <a:cxnLst/>
            <a:rect l="l" t="t" r="r" b="b"/>
            <a:pathLst>
              <a:path w="840521" h="840521">
                <a:moveTo>
                  <a:pt x="0" y="0"/>
                </a:moveTo>
                <a:lnTo>
                  <a:pt x="840520" y="0"/>
                </a:lnTo>
                <a:lnTo>
                  <a:pt x="840520" y="840521"/>
                </a:lnTo>
                <a:lnTo>
                  <a:pt x="0" y="8405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5" name="Freeform 35"/>
          <p:cNvSpPr/>
          <p:nvPr/>
        </p:nvSpPr>
        <p:spPr>
          <a:xfrm>
            <a:off x="331425" y="8838040"/>
            <a:ext cx="840521" cy="840521"/>
          </a:xfrm>
          <a:custGeom>
            <a:avLst/>
            <a:gdLst/>
            <a:ahLst/>
            <a:cxnLst/>
            <a:rect l="l" t="t" r="r" b="b"/>
            <a:pathLst>
              <a:path w="840521" h="840521">
                <a:moveTo>
                  <a:pt x="0" y="0"/>
                </a:moveTo>
                <a:lnTo>
                  <a:pt x="840520" y="0"/>
                </a:lnTo>
                <a:lnTo>
                  <a:pt x="840520" y="840520"/>
                </a:lnTo>
                <a:lnTo>
                  <a:pt x="0" y="8405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6" name="TextBox 36"/>
          <p:cNvSpPr txBox="1"/>
          <p:nvPr/>
        </p:nvSpPr>
        <p:spPr>
          <a:xfrm>
            <a:off x="1374642" y="4599262"/>
            <a:ext cx="9695653" cy="580390"/>
          </a:xfrm>
          <a:prstGeom prst="rect">
            <a:avLst/>
          </a:prstGeom>
        </p:spPr>
        <p:txBody>
          <a:bodyPr lIns="0" tIns="0" rIns="0" bIns="0" rtlCol="0" anchor="t">
            <a:spAutoFit/>
          </a:bodyPr>
          <a:lstStyle/>
          <a:p>
            <a:pPr algn="l">
              <a:lnSpc>
                <a:spcPts val="4760"/>
              </a:lnSpc>
            </a:pPr>
            <a:r>
              <a:rPr lang="en-US" sz="3400">
                <a:solidFill>
                  <a:srgbClr val="000000"/>
                </a:solidFill>
                <a:latin typeface="Open Sans 1"/>
                <a:ea typeface="Open Sans 1"/>
                <a:cs typeface="Open Sans 1"/>
                <a:sym typeface="Open Sans 1"/>
              </a:rPr>
              <a:t> Select the Speaker view for the best experience</a:t>
            </a:r>
          </a:p>
        </p:txBody>
      </p:sp>
      <p:sp>
        <p:nvSpPr>
          <p:cNvPr id="37" name="TextBox 37"/>
          <p:cNvSpPr txBox="1"/>
          <p:nvPr/>
        </p:nvSpPr>
        <p:spPr>
          <a:xfrm>
            <a:off x="1426642" y="6145890"/>
            <a:ext cx="9325282" cy="580390"/>
          </a:xfrm>
          <a:prstGeom prst="rect">
            <a:avLst/>
          </a:prstGeom>
        </p:spPr>
        <p:txBody>
          <a:bodyPr lIns="0" tIns="0" rIns="0" bIns="0" rtlCol="0" anchor="t">
            <a:spAutoFit/>
          </a:bodyPr>
          <a:lstStyle/>
          <a:p>
            <a:pPr algn="l">
              <a:lnSpc>
                <a:spcPts val="4759"/>
              </a:lnSpc>
            </a:pPr>
            <a:r>
              <a:rPr lang="en-US" sz="3399">
                <a:solidFill>
                  <a:srgbClr val="000000"/>
                </a:solidFill>
                <a:latin typeface="Open Sans 1"/>
                <a:ea typeface="Open Sans 1"/>
                <a:cs typeface="Open Sans 1"/>
                <a:sym typeface="Open Sans 1"/>
              </a:rPr>
              <a:t>Share your Name and Club info in chat box</a:t>
            </a:r>
          </a:p>
        </p:txBody>
      </p:sp>
      <p:sp>
        <p:nvSpPr>
          <p:cNvPr id="38" name="TextBox 38"/>
          <p:cNvSpPr txBox="1"/>
          <p:nvPr/>
        </p:nvSpPr>
        <p:spPr>
          <a:xfrm>
            <a:off x="1426642" y="7412625"/>
            <a:ext cx="9182746" cy="580390"/>
          </a:xfrm>
          <a:prstGeom prst="rect">
            <a:avLst/>
          </a:prstGeom>
        </p:spPr>
        <p:txBody>
          <a:bodyPr lIns="0" tIns="0" rIns="0" bIns="0" rtlCol="0" anchor="t">
            <a:spAutoFit/>
          </a:bodyPr>
          <a:lstStyle/>
          <a:p>
            <a:pPr algn="l">
              <a:lnSpc>
                <a:spcPts val="4760"/>
              </a:lnSpc>
            </a:pPr>
            <a:r>
              <a:rPr lang="en-US" sz="3400">
                <a:solidFill>
                  <a:srgbClr val="000000"/>
                </a:solidFill>
                <a:latin typeface="Open Sans 1"/>
                <a:ea typeface="Open Sans 1"/>
                <a:cs typeface="Open Sans 1"/>
                <a:sym typeface="Open Sans 1"/>
              </a:rPr>
              <a:t>Use the Q &amp; A for questions, not the chat box</a:t>
            </a:r>
          </a:p>
        </p:txBody>
      </p:sp>
      <p:grpSp>
        <p:nvGrpSpPr>
          <p:cNvPr id="39" name="Group 39"/>
          <p:cNvGrpSpPr/>
          <p:nvPr/>
        </p:nvGrpSpPr>
        <p:grpSpPr>
          <a:xfrm>
            <a:off x="10868522" y="5558851"/>
            <a:ext cx="3561121" cy="3561121"/>
            <a:chOff x="0" y="0"/>
            <a:chExt cx="4748161" cy="4748161"/>
          </a:xfrm>
        </p:grpSpPr>
        <p:grpSp>
          <p:nvGrpSpPr>
            <p:cNvPr id="40" name="Group 40"/>
            <p:cNvGrpSpPr/>
            <p:nvPr/>
          </p:nvGrpSpPr>
          <p:grpSpPr>
            <a:xfrm>
              <a:off x="0" y="0"/>
              <a:ext cx="4748161" cy="4748161"/>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2" name="TextBox 42"/>
              <p:cNvSpPr txBox="1"/>
              <p:nvPr/>
            </p:nvSpPr>
            <p:spPr>
              <a:xfrm>
                <a:off x="76200" y="57150"/>
                <a:ext cx="660400" cy="679450"/>
              </a:xfrm>
              <a:prstGeom prst="rect">
                <a:avLst/>
              </a:prstGeom>
            </p:spPr>
            <p:txBody>
              <a:bodyPr lIns="68718" tIns="68718" rIns="68718" bIns="68718" rtlCol="0" anchor="ctr"/>
              <a:lstStyle/>
              <a:p>
                <a:pPr algn="ctr">
                  <a:lnSpc>
                    <a:spcPts val="1374"/>
                  </a:lnSpc>
                </a:pPr>
                <a:endParaRPr/>
              </a:p>
            </p:txBody>
          </p:sp>
        </p:grpSp>
        <p:sp>
          <p:nvSpPr>
            <p:cNvPr id="43" name="Freeform 43"/>
            <p:cNvSpPr/>
            <p:nvPr/>
          </p:nvSpPr>
          <p:spPr>
            <a:xfrm>
              <a:off x="595027" y="352334"/>
              <a:ext cx="1726701" cy="3165618"/>
            </a:xfrm>
            <a:custGeom>
              <a:avLst/>
              <a:gdLst/>
              <a:ahLst/>
              <a:cxnLst/>
              <a:rect l="l" t="t" r="r" b="b"/>
              <a:pathLst>
                <a:path w="1726701" h="3165618">
                  <a:moveTo>
                    <a:pt x="0" y="0"/>
                  </a:moveTo>
                  <a:lnTo>
                    <a:pt x="1726701" y="0"/>
                  </a:lnTo>
                  <a:lnTo>
                    <a:pt x="1726701" y="3165618"/>
                  </a:lnTo>
                  <a:lnTo>
                    <a:pt x="0" y="31656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4" name="TextBox 44"/>
            <p:cNvSpPr txBox="1"/>
            <p:nvPr/>
          </p:nvSpPr>
          <p:spPr>
            <a:xfrm>
              <a:off x="1402308" y="2293875"/>
              <a:ext cx="2879841" cy="515861"/>
            </a:xfrm>
            <a:prstGeom prst="rect">
              <a:avLst/>
            </a:prstGeom>
          </p:spPr>
          <p:txBody>
            <a:bodyPr lIns="0" tIns="0" rIns="0" bIns="0" rtlCol="0" anchor="t">
              <a:spAutoFit/>
            </a:bodyPr>
            <a:lstStyle/>
            <a:p>
              <a:pPr algn="l">
                <a:lnSpc>
                  <a:spcPts val="3232"/>
                </a:lnSpc>
              </a:pPr>
              <a:r>
                <a:rPr lang="en-US" sz="2309" b="1" spc="57">
                  <a:solidFill>
                    <a:srgbClr val="17448E"/>
                  </a:solidFill>
                  <a:latin typeface="Open Sans 2 Bold"/>
                  <a:ea typeface="Open Sans 2 Bold"/>
                  <a:cs typeface="Open Sans 2 Bold"/>
                  <a:sym typeface="Open Sans 2 Bold"/>
                </a:rPr>
                <a:t>FOUNDATION</a:t>
              </a:r>
            </a:p>
          </p:txBody>
        </p:sp>
        <p:sp>
          <p:nvSpPr>
            <p:cNvPr id="45" name="TextBox 45"/>
            <p:cNvSpPr txBox="1"/>
            <p:nvPr/>
          </p:nvSpPr>
          <p:spPr>
            <a:xfrm>
              <a:off x="1402308" y="2752662"/>
              <a:ext cx="2879841" cy="765175"/>
            </a:xfrm>
            <a:prstGeom prst="rect">
              <a:avLst/>
            </a:prstGeom>
          </p:spPr>
          <p:txBody>
            <a:bodyPr lIns="0" tIns="0" rIns="0" bIns="0" rtlCol="0" anchor="t">
              <a:spAutoFit/>
            </a:bodyPr>
            <a:lstStyle/>
            <a:p>
              <a:pPr algn="l">
                <a:lnSpc>
                  <a:spcPts val="4888"/>
                </a:lnSpc>
              </a:pPr>
              <a:r>
                <a:rPr lang="en-US" sz="3491" b="1" spc="87">
                  <a:solidFill>
                    <a:srgbClr val="F7A71B"/>
                  </a:solidFill>
                  <a:latin typeface="Open Sans 2 Bold"/>
                  <a:ea typeface="Open Sans 2 Bold"/>
                  <a:cs typeface="Open Sans 2 Bold"/>
                  <a:sym typeface="Open Sans 2 Bold"/>
                </a:rPr>
                <a:t>MATTERS</a:t>
              </a:r>
            </a:p>
          </p:txBody>
        </p:sp>
      </p:grpSp>
      <p:sp>
        <p:nvSpPr>
          <p:cNvPr id="46" name="TextBox 46"/>
          <p:cNvSpPr txBox="1"/>
          <p:nvPr/>
        </p:nvSpPr>
        <p:spPr>
          <a:xfrm>
            <a:off x="1374642" y="8839864"/>
            <a:ext cx="10712462" cy="580390"/>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Open Sans 1"/>
                <a:ea typeface="Open Sans 1"/>
                <a:cs typeface="Open Sans 1"/>
                <a:sym typeface="Open Sans 1"/>
              </a:rPr>
              <a:t>Closed Captions are available. Choose your language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8BDFD-8814-464E-BA8A-6D7D18147330}"/>
              </a:ext>
            </a:extLst>
          </p:cNvPr>
          <p:cNvSpPr>
            <a:spLocks noGrp="1"/>
          </p:cNvSpPr>
          <p:nvPr>
            <p:ph type="ctrTitle"/>
          </p:nvPr>
        </p:nvSpPr>
        <p:spPr>
          <a:xfrm>
            <a:off x="2286000" y="257177"/>
            <a:ext cx="13716000" cy="4029075"/>
          </a:xfrm>
        </p:spPr>
        <p:txBody>
          <a:bodyPr>
            <a:noAutofit/>
          </a:bodyPr>
          <a:lstStyle/>
          <a:p>
            <a:r>
              <a:rPr lang="en-US" sz="14400" b="1" dirty="0">
                <a:solidFill>
                  <a:srgbClr val="FF0000"/>
                </a:solidFill>
                <a:effectLst>
                  <a:outerShdw blurRad="38100" dist="38100" dir="2700000" algn="tl">
                    <a:srgbClr val="000000">
                      <a:alpha val="43137"/>
                    </a:srgbClr>
                  </a:outerShdw>
                </a:effectLst>
              </a:rPr>
              <a:t>GOOD THINGS COME IN FOURS</a:t>
            </a:r>
          </a:p>
        </p:txBody>
      </p:sp>
      <p:pic>
        <p:nvPicPr>
          <p:cNvPr id="5" name="Picture 4">
            <a:extLst>
              <a:ext uri="{FF2B5EF4-FFF2-40B4-BE49-F238E27FC236}">
                <a16:creationId xmlns:a16="http://schemas.microsoft.com/office/drawing/2014/main" id="{BD92EA65-FFEB-4AA9-B597-7513CCE9F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8297" y="4286251"/>
            <a:ext cx="5743574" cy="5743574"/>
          </a:xfrm>
          <a:prstGeom prst="rect">
            <a:avLst/>
          </a:prstGeom>
        </p:spPr>
      </p:pic>
      <p:pic>
        <p:nvPicPr>
          <p:cNvPr id="7" name="Picture 6">
            <a:extLst>
              <a:ext uri="{FF2B5EF4-FFF2-40B4-BE49-F238E27FC236}">
                <a16:creationId xmlns:a16="http://schemas.microsoft.com/office/drawing/2014/main" id="{477F6177-A210-4B05-9372-3EFEB0A9D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31" y="4286251"/>
            <a:ext cx="5743575" cy="5743571"/>
          </a:xfrm>
          <a:prstGeom prst="rect">
            <a:avLst/>
          </a:prstGeom>
        </p:spPr>
      </p:pic>
      <p:pic>
        <p:nvPicPr>
          <p:cNvPr id="9" name="Picture 8">
            <a:extLst>
              <a:ext uri="{FF2B5EF4-FFF2-40B4-BE49-F238E27FC236}">
                <a16:creationId xmlns:a16="http://schemas.microsoft.com/office/drawing/2014/main" id="{3444795B-0357-458B-9129-02DE67F079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9706" y="4286249"/>
            <a:ext cx="5743572" cy="5743572"/>
          </a:xfrm>
          <a:prstGeom prst="rect">
            <a:avLst/>
          </a:prstGeom>
        </p:spPr>
      </p:pic>
    </p:spTree>
    <p:extLst>
      <p:ext uri="{BB962C8B-B14F-4D97-AF65-F5344CB8AC3E}">
        <p14:creationId xmlns:p14="http://schemas.microsoft.com/office/powerpoint/2010/main" val="3348404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B0422E-1C2D-41AB-BF6E-DCA4A18E2D33}"/>
              </a:ext>
            </a:extLst>
          </p:cNvPr>
          <p:cNvSpPr txBox="1"/>
          <p:nvPr/>
        </p:nvSpPr>
        <p:spPr>
          <a:xfrm>
            <a:off x="10851777" y="8148919"/>
            <a:ext cx="6373905" cy="507831"/>
          </a:xfrm>
          <a:prstGeom prst="rect">
            <a:avLst/>
          </a:prstGeom>
          <a:solidFill>
            <a:schemeClr val="bg1"/>
          </a:solidFill>
        </p:spPr>
        <p:txBody>
          <a:bodyPr wrap="square" rtlCol="0">
            <a:spAutoFit/>
          </a:bodyPr>
          <a:lstStyle/>
          <a:p>
            <a:endParaRPr lang="en-US" sz="2700" dirty="0"/>
          </a:p>
        </p:txBody>
      </p:sp>
      <p:pic>
        <p:nvPicPr>
          <p:cNvPr id="3" name="Picture 2">
            <a:extLst>
              <a:ext uri="{FF2B5EF4-FFF2-40B4-BE49-F238E27FC236}">
                <a16:creationId xmlns:a16="http://schemas.microsoft.com/office/drawing/2014/main" id="{D41E969F-A708-444C-B076-45913537A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4010" y="304565"/>
            <a:ext cx="13601073" cy="8750024"/>
          </a:xfrm>
          <a:prstGeom prst="rect">
            <a:avLst/>
          </a:prstGeom>
        </p:spPr>
      </p:pic>
      <p:sp>
        <p:nvSpPr>
          <p:cNvPr id="4" name="TextBox 3">
            <a:extLst>
              <a:ext uri="{FF2B5EF4-FFF2-40B4-BE49-F238E27FC236}">
                <a16:creationId xmlns:a16="http://schemas.microsoft.com/office/drawing/2014/main" id="{A41F8708-1BB4-48FA-98A2-E807AC3DBB24}"/>
              </a:ext>
            </a:extLst>
          </p:cNvPr>
          <p:cNvSpPr txBox="1"/>
          <p:nvPr/>
        </p:nvSpPr>
        <p:spPr>
          <a:xfrm>
            <a:off x="2904564" y="9217959"/>
            <a:ext cx="12868836" cy="507831"/>
          </a:xfrm>
          <a:prstGeom prst="rect">
            <a:avLst/>
          </a:prstGeom>
          <a:noFill/>
        </p:spPr>
        <p:txBody>
          <a:bodyPr wrap="square" rtlCol="0">
            <a:spAutoFit/>
          </a:bodyPr>
          <a:lstStyle/>
          <a:p>
            <a:r>
              <a:rPr lang="en-US" sz="2700" dirty="0"/>
              <a:t>Gustavus Loehr            Silvester Schiele              Hiram </a:t>
            </a:r>
            <a:r>
              <a:rPr lang="en-US" sz="2700" dirty="0" err="1"/>
              <a:t>Shorey</a:t>
            </a:r>
            <a:r>
              <a:rPr lang="en-US" sz="2700" dirty="0"/>
              <a:t>           Paul P. </a:t>
            </a:r>
            <a:r>
              <a:rPr lang="en-US" sz="2700"/>
              <a:t>Harris</a:t>
            </a:r>
          </a:p>
        </p:txBody>
      </p:sp>
    </p:spTree>
    <p:extLst>
      <p:ext uri="{BB962C8B-B14F-4D97-AF65-F5344CB8AC3E}">
        <p14:creationId xmlns:p14="http://schemas.microsoft.com/office/powerpoint/2010/main" val="240842500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DDB2D6-6B7B-4D97-9FBD-BABAED66A7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931"/>
            <a:ext cx="18288000" cy="10147139"/>
          </a:xfrm>
          <a:prstGeom prst="rect">
            <a:avLst/>
          </a:prstGeom>
        </p:spPr>
      </p:pic>
    </p:spTree>
    <p:extLst>
      <p:ext uri="{BB962C8B-B14F-4D97-AF65-F5344CB8AC3E}">
        <p14:creationId xmlns:p14="http://schemas.microsoft.com/office/powerpoint/2010/main" val="295804979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AE7A67E-2281-A04E-891D-4FB0FAC600D4}"/>
              </a:ext>
            </a:extLst>
          </p:cNvPr>
          <p:cNvPicPr>
            <a:picLocks noChangeAspect="1"/>
          </p:cNvPicPr>
          <p:nvPr/>
        </p:nvPicPr>
        <p:blipFill>
          <a:blip r:embed="rId3"/>
          <a:stretch>
            <a:fillRect/>
          </a:stretch>
        </p:blipFill>
        <p:spPr>
          <a:xfrm>
            <a:off x="-23393" y="0"/>
            <a:ext cx="18334785" cy="10324071"/>
          </a:xfrm>
          <a:prstGeom prst="rect">
            <a:avLst/>
          </a:prstGeom>
        </p:spPr>
      </p:pic>
    </p:spTree>
    <p:custDataLst>
      <p:tags r:id="rId1"/>
    </p:custDataLst>
    <p:extLst>
      <p:ext uri="{BB962C8B-B14F-4D97-AF65-F5344CB8AC3E}">
        <p14:creationId xmlns:p14="http://schemas.microsoft.com/office/powerpoint/2010/main" val="27776671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14B4B97-7B44-FD44-B66A-5C5C3CA28965}"/>
              </a:ext>
            </a:extLst>
          </p:cNvPr>
          <p:cNvPicPr>
            <a:picLocks noChangeAspect="1"/>
          </p:cNvPicPr>
          <p:nvPr/>
        </p:nvPicPr>
        <p:blipFill rotWithShape="1">
          <a:blip r:embed="rId4"/>
          <a:srcRect b="17518"/>
          <a:stretch/>
        </p:blipFill>
        <p:spPr>
          <a:xfrm>
            <a:off x="-51746" y="-34500"/>
            <a:ext cx="18391491" cy="8541893"/>
          </a:xfrm>
          <a:prstGeom prst="rect">
            <a:avLst/>
          </a:prstGeom>
        </p:spPr>
      </p:pic>
    </p:spTree>
    <p:custDataLst>
      <p:tags r:id="rId1"/>
    </p:custDataLst>
    <p:extLst>
      <p:ext uri="{BB962C8B-B14F-4D97-AF65-F5344CB8AC3E}">
        <p14:creationId xmlns:p14="http://schemas.microsoft.com/office/powerpoint/2010/main" val="37658525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EF1C87-B0BE-43C5-B991-6A774B577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Rectangle 5">
            <a:extLst>
              <a:ext uri="{FF2B5EF4-FFF2-40B4-BE49-F238E27FC236}">
                <a16:creationId xmlns:a16="http://schemas.microsoft.com/office/drawing/2014/main" id="{40F5A1D6-17B9-4884-B1B2-6A6053E05E3D}"/>
              </a:ext>
            </a:extLst>
          </p:cNvPr>
          <p:cNvSpPr/>
          <p:nvPr/>
        </p:nvSpPr>
        <p:spPr>
          <a:xfrm>
            <a:off x="2943225" y="0"/>
            <a:ext cx="12656439" cy="6601968"/>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b="1" dirty="0">
                <a:solidFill>
                  <a:schemeClr val="bg1"/>
                </a:solidFill>
                <a:effectLst>
                  <a:outerShdw blurRad="38100" dist="38100" dir="2700000" algn="tl">
                    <a:srgbClr val="000000">
                      <a:alpha val="43137"/>
                    </a:srgbClr>
                  </a:outerShdw>
                </a:effectLst>
              </a:rPr>
              <a:t>Increase </a:t>
            </a:r>
          </a:p>
          <a:p>
            <a:pPr algn="ctr"/>
            <a:r>
              <a:rPr lang="en-US" sz="14400" b="1" dirty="0">
                <a:solidFill>
                  <a:schemeClr val="bg1"/>
                </a:solidFill>
                <a:effectLst>
                  <a:outerShdw blurRad="38100" dist="38100" dir="2700000" algn="tl">
                    <a:srgbClr val="000000">
                      <a:alpha val="43137"/>
                    </a:srgbClr>
                  </a:outerShdw>
                </a:effectLst>
              </a:rPr>
              <a:t>Our Impact</a:t>
            </a:r>
          </a:p>
        </p:txBody>
      </p:sp>
      <p:sp>
        <p:nvSpPr>
          <p:cNvPr id="4" name="TextBox 3">
            <a:extLst>
              <a:ext uri="{FF2B5EF4-FFF2-40B4-BE49-F238E27FC236}">
                <a16:creationId xmlns:a16="http://schemas.microsoft.com/office/drawing/2014/main" id="{C8E97795-19FA-407A-B7CC-DFF6B9894F2F}"/>
              </a:ext>
            </a:extLst>
          </p:cNvPr>
          <p:cNvSpPr txBox="1"/>
          <p:nvPr/>
        </p:nvSpPr>
        <p:spPr>
          <a:xfrm>
            <a:off x="0" y="6455183"/>
            <a:ext cx="18288000" cy="3785652"/>
          </a:xfrm>
          <a:prstGeom prst="rect">
            <a:avLst/>
          </a:prstGeom>
          <a:solidFill>
            <a:schemeClr val="accent1">
              <a:lumMod val="60000"/>
              <a:lumOff val="40000"/>
            </a:schemeClr>
          </a:solidFill>
        </p:spPr>
        <p:txBody>
          <a:bodyPr wrap="square" rtlCol="0">
            <a:spAutoFit/>
          </a:bodyPr>
          <a:lstStyle/>
          <a:p>
            <a:pPr marL="428625" indent="-428625">
              <a:buFont typeface="Arial" panose="020B0604020202020204" pitchFamily="34" charset="0"/>
              <a:buChar char="•"/>
            </a:pPr>
            <a:r>
              <a:rPr lang="en-US" sz="6000" dirty="0"/>
              <a:t>Eradiate Polio and Leverage the Legacy</a:t>
            </a:r>
          </a:p>
          <a:p>
            <a:pPr marL="428625" indent="-428625">
              <a:buFont typeface="Arial" panose="020B0604020202020204" pitchFamily="34" charset="0"/>
              <a:buChar char="•"/>
            </a:pPr>
            <a:r>
              <a:rPr lang="en-US" sz="6000" dirty="0"/>
              <a:t>Increase our Focus on Programs</a:t>
            </a:r>
          </a:p>
          <a:p>
            <a:pPr marL="428625" indent="-428625">
              <a:buFont typeface="Arial" panose="020B0604020202020204" pitchFamily="34" charset="0"/>
              <a:buChar char="•"/>
            </a:pPr>
            <a:r>
              <a:rPr lang="en-US" sz="6000" dirty="0"/>
              <a:t>Improve our Ability to achieve and Monitor the Impact we have</a:t>
            </a:r>
          </a:p>
        </p:txBody>
      </p:sp>
    </p:spTree>
    <p:extLst>
      <p:ext uri="{BB962C8B-B14F-4D97-AF65-F5344CB8AC3E}">
        <p14:creationId xmlns:p14="http://schemas.microsoft.com/office/powerpoint/2010/main" val="4145084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EF1C87-B0BE-43C5-B991-6A774B577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1">
            <a:extLst>
              <a:ext uri="{FF2B5EF4-FFF2-40B4-BE49-F238E27FC236}">
                <a16:creationId xmlns:a16="http://schemas.microsoft.com/office/drawing/2014/main" id="{FCC16FB3-93A1-4033-AB37-CB81294C0ACB}"/>
              </a:ext>
            </a:extLst>
          </p:cNvPr>
          <p:cNvSpPr/>
          <p:nvPr/>
        </p:nvSpPr>
        <p:spPr>
          <a:xfrm>
            <a:off x="2957513" y="0"/>
            <a:ext cx="11837480" cy="654710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0" b="1" dirty="0">
                <a:solidFill>
                  <a:schemeClr val="bg1"/>
                </a:solidFill>
                <a:effectLst>
                  <a:outerShdw blurRad="38100" dist="38100" dir="2700000" algn="tl">
                    <a:srgbClr val="000000">
                      <a:alpha val="43137"/>
                    </a:srgbClr>
                  </a:outerShdw>
                </a:effectLst>
              </a:rPr>
              <a:t>Enhance </a:t>
            </a:r>
          </a:p>
          <a:p>
            <a:pPr algn="ctr"/>
            <a:r>
              <a:rPr lang="en-US" sz="12000" b="1" dirty="0">
                <a:solidFill>
                  <a:schemeClr val="bg1"/>
                </a:solidFill>
                <a:effectLst>
                  <a:outerShdw blurRad="38100" dist="38100" dir="2700000" algn="tl">
                    <a:srgbClr val="000000">
                      <a:alpha val="43137"/>
                    </a:srgbClr>
                  </a:outerShdw>
                </a:effectLst>
              </a:rPr>
              <a:t>Participant</a:t>
            </a:r>
          </a:p>
          <a:p>
            <a:pPr algn="ctr"/>
            <a:r>
              <a:rPr lang="en-US" sz="12000" b="1" dirty="0">
                <a:solidFill>
                  <a:schemeClr val="bg1"/>
                </a:solidFill>
                <a:effectLst>
                  <a:outerShdw blurRad="38100" dist="38100" dir="2700000" algn="tl">
                    <a:srgbClr val="000000">
                      <a:alpha val="43137"/>
                    </a:srgbClr>
                  </a:outerShdw>
                </a:effectLst>
              </a:rPr>
              <a:t> Engagement</a:t>
            </a:r>
          </a:p>
        </p:txBody>
      </p:sp>
      <p:sp>
        <p:nvSpPr>
          <p:cNvPr id="3" name="TextBox 2">
            <a:extLst>
              <a:ext uri="{FF2B5EF4-FFF2-40B4-BE49-F238E27FC236}">
                <a16:creationId xmlns:a16="http://schemas.microsoft.com/office/drawing/2014/main" id="{42FB8164-6365-4537-B354-539B083AA647}"/>
              </a:ext>
            </a:extLst>
          </p:cNvPr>
          <p:cNvSpPr txBox="1"/>
          <p:nvPr/>
        </p:nvSpPr>
        <p:spPr>
          <a:xfrm>
            <a:off x="82296" y="6354839"/>
            <a:ext cx="18123408" cy="3785652"/>
          </a:xfrm>
          <a:prstGeom prst="rect">
            <a:avLst/>
          </a:prstGeom>
          <a:solidFill>
            <a:schemeClr val="accent4">
              <a:lumMod val="60000"/>
              <a:lumOff val="40000"/>
            </a:schemeClr>
          </a:solidFill>
        </p:spPr>
        <p:txBody>
          <a:bodyPr wrap="square" rtlCol="0">
            <a:spAutoFit/>
          </a:bodyPr>
          <a:lstStyle/>
          <a:p>
            <a:pPr marL="428625" indent="-428625">
              <a:buFont typeface="Arial" panose="020B0604020202020204" pitchFamily="34" charset="0"/>
              <a:buChar char="•"/>
            </a:pPr>
            <a:r>
              <a:rPr lang="en-US" sz="6000" dirty="0"/>
              <a:t>Ask – Listen - Involve</a:t>
            </a:r>
          </a:p>
          <a:p>
            <a:pPr marL="428625" indent="-428625">
              <a:buFont typeface="Arial" panose="020B0604020202020204" pitchFamily="34" charset="0"/>
              <a:buChar char="•"/>
            </a:pPr>
            <a:r>
              <a:rPr lang="en-US" sz="6000" dirty="0"/>
              <a:t>Support Clubs to better Engage their Members</a:t>
            </a:r>
          </a:p>
          <a:p>
            <a:pPr marL="428625" indent="-428625">
              <a:buFont typeface="Arial" panose="020B0604020202020204" pitchFamily="34" charset="0"/>
              <a:buChar char="•"/>
            </a:pPr>
            <a:r>
              <a:rPr lang="en-US" sz="6000" dirty="0"/>
              <a:t>Offer new opportunities for Personal Growth and Connection</a:t>
            </a:r>
          </a:p>
        </p:txBody>
      </p:sp>
    </p:spTree>
    <p:extLst>
      <p:ext uri="{BB962C8B-B14F-4D97-AF65-F5344CB8AC3E}">
        <p14:creationId xmlns:p14="http://schemas.microsoft.com/office/powerpoint/2010/main" val="149166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EF1C87-B0BE-43C5-B991-6A774B577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1">
            <a:extLst>
              <a:ext uri="{FF2B5EF4-FFF2-40B4-BE49-F238E27FC236}">
                <a16:creationId xmlns:a16="http://schemas.microsoft.com/office/drawing/2014/main" id="{EC469CB1-E1E6-4030-BCCF-FACF9F4241A1}"/>
              </a:ext>
            </a:extLst>
          </p:cNvPr>
          <p:cNvSpPr/>
          <p:nvPr/>
        </p:nvSpPr>
        <p:spPr>
          <a:xfrm>
            <a:off x="2733675" y="0"/>
            <a:ext cx="12573381" cy="627278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b="1" dirty="0">
                <a:effectLst>
                  <a:outerShdw blurRad="38100" dist="38100" dir="2700000" algn="tl">
                    <a:srgbClr val="000000">
                      <a:alpha val="43137"/>
                    </a:srgbClr>
                  </a:outerShdw>
                </a:effectLst>
              </a:rPr>
              <a:t>Expand </a:t>
            </a:r>
          </a:p>
          <a:p>
            <a:pPr algn="ctr"/>
            <a:r>
              <a:rPr lang="en-US" sz="14400" b="1" dirty="0">
                <a:effectLst>
                  <a:outerShdw blurRad="38100" dist="38100" dir="2700000" algn="tl">
                    <a:srgbClr val="000000">
                      <a:alpha val="43137"/>
                    </a:srgbClr>
                  </a:outerShdw>
                </a:effectLst>
              </a:rPr>
              <a:t>Our reach</a:t>
            </a:r>
          </a:p>
        </p:txBody>
      </p:sp>
      <p:sp>
        <p:nvSpPr>
          <p:cNvPr id="3" name="TextBox 2">
            <a:extLst>
              <a:ext uri="{FF2B5EF4-FFF2-40B4-BE49-F238E27FC236}">
                <a16:creationId xmlns:a16="http://schemas.microsoft.com/office/drawing/2014/main" id="{1E89F5FE-7F0B-401F-8CA9-DE8BCE0DB7B5}"/>
              </a:ext>
            </a:extLst>
          </p:cNvPr>
          <p:cNvSpPr txBox="1"/>
          <p:nvPr/>
        </p:nvSpPr>
        <p:spPr>
          <a:xfrm>
            <a:off x="0" y="5992384"/>
            <a:ext cx="18288000" cy="4154984"/>
          </a:xfrm>
          <a:prstGeom prst="rect">
            <a:avLst/>
          </a:prstGeom>
          <a:solidFill>
            <a:schemeClr val="accent2">
              <a:lumMod val="60000"/>
              <a:lumOff val="40000"/>
            </a:schemeClr>
          </a:solidFill>
        </p:spPr>
        <p:txBody>
          <a:bodyPr wrap="square" rtlCol="0">
            <a:spAutoFit/>
          </a:bodyPr>
          <a:lstStyle/>
          <a:p>
            <a:pPr marL="428625" indent="-428625">
              <a:buFont typeface="Arial" panose="020B0604020202020204" pitchFamily="34" charset="0"/>
              <a:buChar char="•"/>
            </a:pPr>
            <a:r>
              <a:rPr lang="en-US" sz="6600" dirty="0"/>
              <a:t>Increase Club Flexibility and Appeal</a:t>
            </a:r>
          </a:p>
          <a:p>
            <a:pPr marL="428625" indent="-428625">
              <a:buFont typeface="Arial" panose="020B0604020202020204" pitchFamily="34" charset="0"/>
              <a:buChar char="•"/>
            </a:pPr>
            <a:r>
              <a:rPr lang="en-US" sz="6600" dirty="0"/>
              <a:t>Create New Ways to Experience Rotary</a:t>
            </a:r>
          </a:p>
          <a:p>
            <a:pPr marL="428625" indent="-428625">
              <a:buFont typeface="Arial" panose="020B0604020202020204" pitchFamily="34" charset="0"/>
              <a:buChar char="•"/>
            </a:pPr>
            <a:r>
              <a:rPr lang="en-US" sz="6600" dirty="0"/>
              <a:t>Develop Innovative Projects with Community Outreach</a:t>
            </a:r>
          </a:p>
        </p:txBody>
      </p:sp>
    </p:spTree>
    <p:extLst>
      <p:ext uri="{BB962C8B-B14F-4D97-AF65-F5344CB8AC3E}">
        <p14:creationId xmlns:p14="http://schemas.microsoft.com/office/powerpoint/2010/main" val="372737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EF1C87-B0BE-43C5-B991-6A774B577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6">
            <a:extLst>
              <a:ext uri="{FF2B5EF4-FFF2-40B4-BE49-F238E27FC236}">
                <a16:creationId xmlns:a16="http://schemas.microsoft.com/office/drawing/2014/main" id="{0D05C4FE-6EA2-4660-A1EB-4F016FF2D7A4}"/>
              </a:ext>
            </a:extLst>
          </p:cNvPr>
          <p:cNvSpPr/>
          <p:nvPr/>
        </p:nvSpPr>
        <p:spPr>
          <a:xfrm>
            <a:off x="2781300" y="0"/>
            <a:ext cx="12379452" cy="627278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b="1" dirty="0">
                <a:effectLst>
                  <a:outerShdw blurRad="38100" dist="38100" dir="2700000" algn="tl">
                    <a:srgbClr val="000000">
                      <a:alpha val="43137"/>
                    </a:srgbClr>
                  </a:outerShdw>
                </a:effectLst>
              </a:rPr>
              <a:t>Increase our</a:t>
            </a:r>
          </a:p>
          <a:p>
            <a:pPr algn="ctr"/>
            <a:r>
              <a:rPr lang="en-US" sz="14400" b="1" dirty="0">
                <a:effectLst>
                  <a:outerShdw blurRad="38100" dist="38100" dir="2700000" algn="tl">
                    <a:srgbClr val="000000">
                      <a:alpha val="43137"/>
                    </a:srgbClr>
                  </a:outerShdw>
                </a:effectLst>
              </a:rPr>
              <a:t>ability to adapt</a:t>
            </a:r>
          </a:p>
        </p:txBody>
      </p:sp>
      <p:sp>
        <p:nvSpPr>
          <p:cNvPr id="2" name="TextBox 1">
            <a:extLst>
              <a:ext uri="{FF2B5EF4-FFF2-40B4-BE49-F238E27FC236}">
                <a16:creationId xmlns:a16="http://schemas.microsoft.com/office/drawing/2014/main" id="{DE0BD3EF-8EF7-4E44-86A3-83E73668AB7B}"/>
              </a:ext>
            </a:extLst>
          </p:cNvPr>
          <p:cNvSpPr txBox="1"/>
          <p:nvPr/>
        </p:nvSpPr>
        <p:spPr>
          <a:xfrm>
            <a:off x="0" y="6085850"/>
            <a:ext cx="18288000" cy="4154984"/>
          </a:xfrm>
          <a:prstGeom prst="rect">
            <a:avLst/>
          </a:prstGeom>
          <a:solidFill>
            <a:schemeClr val="tx2">
              <a:lumMod val="40000"/>
              <a:lumOff val="60000"/>
            </a:schemeClr>
          </a:solidFill>
        </p:spPr>
        <p:txBody>
          <a:bodyPr wrap="square" rtlCol="0">
            <a:spAutoFit/>
          </a:bodyPr>
          <a:lstStyle/>
          <a:p>
            <a:pPr marL="428625" indent="-428625">
              <a:buFont typeface="Arial" panose="020B0604020202020204" pitchFamily="34" charset="0"/>
              <a:buChar char="•"/>
            </a:pPr>
            <a:r>
              <a:rPr lang="en-US" sz="6600" dirty="0"/>
              <a:t>Create a Culture of Research and Innovation</a:t>
            </a:r>
          </a:p>
          <a:p>
            <a:pPr marL="428625" indent="-428625">
              <a:buFont typeface="Arial" panose="020B0604020202020204" pitchFamily="34" charset="0"/>
              <a:buChar char="•"/>
            </a:pPr>
            <a:r>
              <a:rPr lang="en-US" sz="6600" dirty="0"/>
              <a:t>Streamline Governance Structure to stay agile</a:t>
            </a:r>
          </a:p>
          <a:p>
            <a:pPr marL="428625" indent="-428625">
              <a:buFont typeface="Arial" panose="020B0604020202020204" pitchFamily="34" charset="0"/>
              <a:buChar char="•"/>
            </a:pPr>
            <a:r>
              <a:rPr lang="en-US" sz="6600" dirty="0"/>
              <a:t>Embrace positive New Developments and Technology  </a:t>
            </a:r>
          </a:p>
        </p:txBody>
      </p:sp>
    </p:spTree>
    <p:extLst>
      <p:ext uri="{BB962C8B-B14F-4D97-AF65-F5344CB8AC3E}">
        <p14:creationId xmlns:p14="http://schemas.microsoft.com/office/powerpoint/2010/main" val="210887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1770E-5BDA-4C15-A1D8-9C53BF7435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8631936"/>
          </a:xfrm>
          <a:prstGeom prst="rect">
            <a:avLst/>
          </a:prstGeom>
        </p:spPr>
      </p:pic>
    </p:spTree>
    <p:extLst>
      <p:ext uri="{BB962C8B-B14F-4D97-AF65-F5344CB8AC3E}">
        <p14:creationId xmlns:p14="http://schemas.microsoft.com/office/powerpoint/2010/main" val="3153882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flipV="1">
            <a:off x="10626645" y="1541409"/>
            <a:ext cx="7878093" cy="8977884"/>
          </a:xfrm>
          <a:custGeom>
            <a:avLst/>
            <a:gdLst/>
            <a:ahLst/>
            <a:cxnLst/>
            <a:rect l="l" t="t" r="r" b="b"/>
            <a:pathLst>
              <a:path w="7878093" h="8977884">
                <a:moveTo>
                  <a:pt x="0" y="8977883"/>
                </a:moveTo>
                <a:lnTo>
                  <a:pt x="7878093" y="8977883"/>
                </a:lnTo>
                <a:lnTo>
                  <a:pt x="7878093" y="0"/>
                </a:lnTo>
                <a:lnTo>
                  <a:pt x="0" y="0"/>
                </a:lnTo>
                <a:lnTo>
                  <a:pt x="0" y="897788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0941782" y="-232292"/>
            <a:ext cx="7878093" cy="8977884"/>
          </a:xfrm>
          <a:custGeom>
            <a:avLst/>
            <a:gdLst/>
            <a:ahLst/>
            <a:cxnLst/>
            <a:rect l="l" t="t" r="r" b="b"/>
            <a:pathLst>
              <a:path w="7878093" h="8977884">
                <a:moveTo>
                  <a:pt x="0" y="0"/>
                </a:moveTo>
                <a:lnTo>
                  <a:pt x="7878093" y="0"/>
                </a:lnTo>
                <a:lnTo>
                  <a:pt x="7878093" y="8977883"/>
                </a:lnTo>
                <a:lnTo>
                  <a:pt x="0" y="89778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a:grpSpLocks noChangeAspect="1"/>
          </p:cNvGrpSpPr>
          <p:nvPr/>
        </p:nvGrpSpPr>
        <p:grpSpPr>
          <a:xfrm>
            <a:off x="12068054" y="1364265"/>
            <a:ext cx="8192573" cy="8160571"/>
            <a:chOff x="0" y="0"/>
            <a:chExt cx="6502400" cy="6477000"/>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7703" r="-17365"/>
              </a:stretch>
            </a:blipFill>
          </p:spPr>
          <p:txBody>
            <a:bodyPr/>
            <a:lstStyle/>
            <a:p>
              <a:endParaRPr lang="en-US"/>
            </a:p>
          </p:txBody>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US"/>
            </a:p>
          </p:txBody>
        </p:sp>
      </p:grpSp>
      <p:grpSp>
        <p:nvGrpSpPr>
          <p:cNvPr id="8" name="Group 8"/>
          <p:cNvGrpSpPr/>
          <p:nvPr/>
        </p:nvGrpSpPr>
        <p:grpSpPr>
          <a:xfrm>
            <a:off x="455232" y="3214846"/>
            <a:ext cx="8823051" cy="727967"/>
            <a:chOff x="0" y="0"/>
            <a:chExt cx="2323767" cy="191728"/>
          </a:xfrm>
        </p:grpSpPr>
        <p:sp>
          <p:nvSpPr>
            <p:cNvPr id="9" name="Freeform 9"/>
            <p:cNvSpPr/>
            <p:nvPr/>
          </p:nvSpPr>
          <p:spPr>
            <a:xfrm>
              <a:off x="0" y="0"/>
              <a:ext cx="2323767" cy="191728"/>
            </a:xfrm>
            <a:custGeom>
              <a:avLst/>
              <a:gdLst/>
              <a:ahLst/>
              <a:cxnLst/>
              <a:rect l="l" t="t" r="r" b="b"/>
              <a:pathLst>
                <a:path w="2323767" h="191728">
                  <a:moveTo>
                    <a:pt x="87747" y="0"/>
                  </a:moveTo>
                  <a:lnTo>
                    <a:pt x="2236020" y="0"/>
                  </a:lnTo>
                  <a:cubicBezTo>
                    <a:pt x="2259292" y="0"/>
                    <a:pt x="2281611" y="9245"/>
                    <a:pt x="2298066" y="25700"/>
                  </a:cubicBezTo>
                  <a:cubicBezTo>
                    <a:pt x="2314522" y="42156"/>
                    <a:pt x="2323767" y="64475"/>
                    <a:pt x="2323767" y="87747"/>
                  </a:cubicBezTo>
                  <a:lnTo>
                    <a:pt x="2323767" y="103981"/>
                  </a:lnTo>
                  <a:cubicBezTo>
                    <a:pt x="2323767" y="127253"/>
                    <a:pt x="2314522" y="149572"/>
                    <a:pt x="2298066" y="166027"/>
                  </a:cubicBezTo>
                  <a:cubicBezTo>
                    <a:pt x="2281611" y="182483"/>
                    <a:pt x="2259292" y="191728"/>
                    <a:pt x="2236020" y="191728"/>
                  </a:cubicBezTo>
                  <a:lnTo>
                    <a:pt x="87747" y="191728"/>
                  </a:lnTo>
                  <a:cubicBezTo>
                    <a:pt x="64475" y="191728"/>
                    <a:pt x="42156" y="182483"/>
                    <a:pt x="25700" y="166027"/>
                  </a:cubicBezTo>
                  <a:cubicBezTo>
                    <a:pt x="9245" y="149572"/>
                    <a:pt x="0" y="127253"/>
                    <a:pt x="0" y="103981"/>
                  </a:cubicBezTo>
                  <a:lnTo>
                    <a:pt x="0" y="87747"/>
                  </a:lnTo>
                  <a:cubicBezTo>
                    <a:pt x="0" y="64475"/>
                    <a:pt x="9245" y="42156"/>
                    <a:pt x="25700" y="25700"/>
                  </a:cubicBezTo>
                  <a:cubicBezTo>
                    <a:pt x="42156" y="9245"/>
                    <a:pt x="64475" y="0"/>
                    <a:pt x="87747" y="0"/>
                  </a:cubicBezTo>
                  <a:close/>
                </a:path>
              </a:pathLst>
            </a:custGeom>
            <a:gradFill rotWithShape="1">
              <a:gsLst>
                <a:gs pos="0">
                  <a:srgbClr val="FF8A01">
                    <a:alpha val="100000"/>
                  </a:srgbClr>
                </a:gs>
                <a:gs pos="100000">
                  <a:srgbClr val="FFCF01">
                    <a:alpha val="100000"/>
                  </a:srgbClr>
                </a:gs>
              </a:gsLst>
              <a:lin ang="2700000"/>
            </a:gradFill>
          </p:spPr>
          <p:txBody>
            <a:bodyPr/>
            <a:lstStyle/>
            <a:p>
              <a:endParaRPr lang="en-US"/>
            </a:p>
          </p:txBody>
        </p:sp>
        <p:sp>
          <p:nvSpPr>
            <p:cNvPr id="10" name="TextBox 10"/>
            <p:cNvSpPr txBox="1"/>
            <p:nvPr/>
          </p:nvSpPr>
          <p:spPr>
            <a:xfrm>
              <a:off x="0" y="-38100"/>
              <a:ext cx="2323767" cy="229828"/>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028700" y="3255296"/>
            <a:ext cx="9913082" cy="580390"/>
          </a:xfrm>
          <a:prstGeom prst="rect">
            <a:avLst/>
          </a:prstGeom>
        </p:spPr>
        <p:txBody>
          <a:bodyPr lIns="0" tIns="0" rIns="0" bIns="0" rtlCol="0" anchor="t">
            <a:spAutoFit/>
          </a:bodyPr>
          <a:lstStyle/>
          <a:p>
            <a:pPr algn="just">
              <a:lnSpc>
                <a:spcPts val="4759"/>
              </a:lnSpc>
            </a:pPr>
            <a:r>
              <a:rPr lang="en-US" sz="3399" b="1">
                <a:solidFill>
                  <a:srgbClr val="00357B"/>
                </a:solidFill>
                <a:latin typeface="Open Sans 1 Bold"/>
                <a:ea typeface="Open Sans 1 Bold"/>
                <a:cs typeface="Open Sans 1 Bold"/>
                <a:sym typeface="Open Sans 1 Bold"/>
              </a:rPr>
              <a:t>¡Gracias por acompañarnos hoy!  </a:t>
            </a:r>
          </a:p>
        </p:txBody>
      </p:sp>
      <p:grpSp>
        <p:nvGrpSpPr>
          <p:cNvPr id="12" name="Group 12"/>
          <p:cNvGrpSpPr>
            <a:grpSpLocks noChangeAspect="1"/>
          </p:cNvGrpSpPr>
          <p:nvPr/>
        </p:nvGrpSpPr>
        <p:grpSpPr>
          <a:xfrm>
            <a:off x="10769181" y="5430217"/>
            <a:ext cx="3796511" cy="3781681"/>
            <a:chOff x="0" y="0"/>
            <a:chExt cx="6502400" cy="6477000"/>
          </a:xfrm>
        </p:grpSpPr>
        <p:sp>
          <p:nvSpPr>
            <p:cNvPr id="13" name="Freeform 1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49647" r="223"/>
              </a:stretch>
            </a:blipFill>
          </p:spPr>
          <p:txBody>
            <a:bodyPr/>
            <a:lstStyle/>
            <a:p>
              <a:endParaRPr lang="en-US"/>
            </a:p>
          </p:txBody>
        </p:sp>
        <p:sp>
          <p:nvSpPr>
            <p:cNvPr id="14" name="Freeform 1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US"/>
            </a:p>
          </p:txBody>
        </p:sp>
      </p:grpSp>
      <p:grpSp>
        <p:nvGrpSpPr>
          <p:cNvPr id="15" name="Group 15"/>
          <p:cNvGrpSpPr/>
          <p:nvPr/>
        </p:nvGrpSpPr>
        <p:grpSpPr>
          <a:xfrm>
            <a:off x="-742298" y="1028700"/>
            <a:ext cx="13889936" cy="1809068"/>
            <a:chOff x="0" y="0"/>
            <a:chExt cx="4069930" cy="530080"/>
          </a:xfrm>
        </p:grpSpPr>
        <p:sp>
          <p:nvSpPr>
            <p:cNvPr id="16" name="Freeform 16"/>
            <p:cNvSpPr/>
            <p:nvPr/>
          </p:nvSpPr>
          <p:spPr>
            <a:xfrm>
              <a:off x="0" y="0"/>
              <a:ext cx="4069930" cy="530080"/>
            </a:xfrm>
            <a:custGeom>
              <a:avLst/>
              <a:gdLst/>
              <a:ahLst/>
              <a:cxnLst/>
              <a:rect l="l" t="t" r="r" b="b"/>
              <a:pathLst>
                <a:path w="4069930" h="530080">
                  <a:moveTo>
                    <a:pt x="55738" y="0"/>
                  </a:moveTo>
                  <a:lnTo>
                    <a:pt x="4014192" y="0"/>
                  </a:lnTo>
                  <a:cubicBezTo>
                    <a:pt x="4028975" y="0"/>
                    <a:pt x="4043152" y="5872"/>
                    <a:pt x="4053605" y="16325"/>
                  </a:cubicBezTo>
                  <a:cubicBezTo>
                    <a:pt x="4064057" y="26778"/>
                    <a:pt x="4069930" y="40955"/>
                    <a:pt x="4069930" y="55738"/>
                  </a:cubicBezTo>
                  <a:lnTo>
                    <a:pt x="4069930" y="474343"/>
                  </a:lnTo>
                  <a:cubicBezTo>
                    <a:pt x="4069930" y="489125"/>
                    <a:pt x="4064057" y="503302"/>
                    <a:pt x="4053605" y="513755"/>
                  </a:cubicBezTo>
                  <a:cubicBezTo>
                    <a:pt x="4043152" y="524208"/>
                    <a:pt x="4028975" y="530080"/>
                    <a:pt x="4014192" y="530080"/>
                  </a:cubicBezTo>
                  <a:lnTo>
                    <a:pt x="55738" y="530080"/>
                  </a:lnTo>
                  <a:cubicBezTo>
                    <a:pt x="40955" y="530080"/>
                    <a:pt x="26778" y="524208"/>
                    <a:pt x="16325" y="513755"/>
                  </a:cubicBezTo>
                  <a:cubicBezTo>
                    <a:pt x="5872" y="503302"/>
                    <a:pt x="0" y="489125"/>
                    <a:pt x="0" y="474343"/>
                  </a:cubicBezTo>
                  <a:lnTo>
                    <a:pt x="0" y="55738"/>
                  </a:lnTo>
                  <a:cubicBezTo>
                    <a:pt x="0" y="40955"/>
                    <a:pt x="5872" y="26778"/>
                    <a:pt x="16325" y="16325"/>
                  </a:cubicBezTo>
                  <a:cubicBezTo>
                    <a:pt x="26778" y="5872"/>
                    <a:pt x="40955" y="0"/>
                    <a:pt x="55738" y="0"/>
                  </a:cubicBezTo>
                  <a:close/>
                </a:path>
              </a:pathLst>
            </a:custGeom>
            <a:gradFill rotWithShape="1">
              <a:gsLst>
                <a:gs pos="0">
                  <a:srgbClr val="FFCF01">
                    <a:alpha val="100000"/>
                  </a:srgbClr>
                </a:gs>
                <a:gs pos="100000">
                  <a:srgbClr val="FF8A01">
                    <a:alpha val="100000"/>
                  </a:srgbClr>
                </a:gs>
              </a:gsLst>
              <a:lin ang="2700000"/>
            </a:gradFill>
          </p:spPr>
          <p:txBody>
            <a:bodyPr/>
            <a:lstStyle/>
            <a:p>
              <a:endParaRPr lang="en-US"/>
            </a:p>
          </p:txBody>
        </p:sp>
        <p:sp>
          <p:nvSpPr>
            <p:cNvPr id="17" name="TextBox 17"/>
            <p:cNvSpPr txBox="1"/>
            <p:nvPr/>
          </p:nvSpPr>
          <p:spPr>
            <a:xfrm>
              <a:off x="0" y="-38100"/>
              <a:ext cx="4069930" cy="56818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955441" y="1394910"/>
            <a:ext cx="9913082" cy="1171899"/>
          </a:xfrm>
          <a:prstGeom prst="rect">
            <a:avLst/>
          </a:prstGeom>
        </p:spPr>
        <p:txBody>
          <a:bodyPr lIns="0" tIns="0" rIns="0" bIns="0" rtlCol="0" anchor="t">
            <a:spAutoFit/>
          </a:bodyPr>
          <a:lstStyle/>
          <a:p>
            <a:pPr algn="l">
              <a:lnSpc>
                <a:spcPts val="9097"/>
              </a:lnSpc>
            </a:pPr>
            <a:r>
              <a:rPr lang="en-US" sz="8346" b="1">
                <a:solidFill>
                  <a:srgbClr val="003780"/>
                </a:solidFill>
                <a:latin typeface="Open Sans 1 Bold"/>
                <a:ea typeface="Open Sans 1 Bold"/>
                <a:cs typeface="Open Sans 1 Bold"/>
                <a:sym typeface="Open Sans 1 Bold"/>
              </a:rPr>
              <a:t>Bienvenido</a:t>
            </a:r>
          </a:p>
        </p:txBody>
      </p:sp>
      <p:grpSp>
        <p:nvGrpSpPr>
          <p:cNvPr id="19" name="Group 19"/>
          <p:cNvGrpSpPr/>
          <p:nvPr/>
        </p:nvGrpSpPr>
        <p:grpSpPr>
          <a:xfrm>
            <a:off x="223522" y="4417353"/>
            <a:ext cx="973506" cy="1012865"/>
            <a:chOff x="0" y="0"/>
            <a:chExt cx="737933" cy="767767"/>
          </a:xfrm>
        </p:grpSpPr>
        <p:sp>
          <p:nvSpPr>
            <p:cNvPr id="20" name="Freeform 20"/>
            <p:cNvSpPr/>
            <p:nvPr/>
          </p:nvSpPr>
          <p:spPr>
            <a:xfrm>
              <a:off x="0" y="0"/>
              <a:ext cx="737933" cy="767767"/>
            </a:xfrm>
            <a:custGeom>
              <a:avLst/>
              <a:gdLst/>
              <a:ahLst/>
              <a:cxnLst/>
              <a:rect l="l" t="t" r="r" b="b"/>
              <a:pathLst>
                <a:path w="737933" h="767767">
                  <a:moveTo>
                    <a:pt x="368966" y="0"/>
                  </a:moveTo>
                  <a:cubicBezTo>
                    <a:pt x="165192" y="0"/>
                    <a:pt x="0" y="171871"/>
                    <a:pt x="0" y="383884"/>
                  </a:cubicBezTo>
                  <a:cubicBezTo>
                    <a:pt x="0" y="595897"/>
                    <a:pt x="165192" y="767767"/>
                    <a:pt x="368966" y="767767"/>
                  </a:cubicBezTo>
                  <a:cubicBezTo>
                    <a:pt x="572741" y="767767"/>
                    <a:pt x="737933" y="595897"/>
                    <a:pt x="737933" y="383884"/>
                  </a:cubicBezTo>
                  <a:cubicBezTo>
                    <a:pt x="737933" y="171871"/>
                    <a:pt x="572741" y="0"/>
                    <a:pt x="368966" y="0"/>
                  </a:cubicBezTo>
                  <a:close/>
                </a:path>
              </a:pathLst>
            </a:custGeom>
            <a:solidFill>
              <a:srgbClr val="FFBF00"/>
            </a:solidFill>
          </p:spPr>
          <p:txBody>
            <a:bodyPr/>
            <a:lstStyle/>
            <a:p>
              <a:endParaRPr lang="en-US"/>
            </a:p>
          </p:txBody>
        </p:sp>
        <p:sp>
          <p:nvSpPr>
            <p:cNvPr id="21" name="TextBox 21"/>
            <p:cNvSpPr txBox="1"/>
            <p:nvPr/>
          </p:nvSpPr>
          <p:spPr>
            <a:xfrm>
              <a:off x="69181" y="33878"/>
              <a:ext cx="599570" cy="661911"/>
            </a:xfrm>
            <a:prstGeom prst="rect">
              <a:avLst/>
            </a:prstGeom>
          </p:spPr>
          <p:txBody>
            <a:bodyPr lIns="88210" tIns="88210" rIns="88210" bIns="88210" rtlCol="0" anchor="ctr"/>
            <a:lstStyle/>
            <a:p>
              <a:pPr algn="ctr">
                <a:lnSpc>
                  <a:spcPts val="2659"/>
                </a:lnSpc>
              </a:pPr>
              <a:endParaRPr/>
            </a:p>
          </p:txBody>
        </p:sp>
      </p:grpSp>
      <p:grpSp>
        <p:nvGrpSpPr>
          <p:cNvPr id="22" name="Group 22"/>
          <p:cNvGrpSpPr/>
          <p:nvPr/>
        </p:nvGrpSpPr>
        <p:grpSpPr>
          <a:xfrm>
            <a:off x="245758" y="5811217"/>
            <a:ext cx="951269" cy="956451"/>
            <a:chOff x="0" y="0"/>
            <a:chExt cx="812800" cy="817228"/>
          </a:xfrm>
        </p:grpSpPr>
        <p:sp>
          <p:nvSpPr>
            <p:cNvPr id="23" name="Freeform 23"/>
            <p:cNvSpPr/>
            <p:nvPr/>
          </p:nvSpPr>
          <p:spPr>
            <a:xfrm>
              <a:off x="0" y="0"/>
              <a:ext cx="812800" cy="817228"/>
            </a:xfrm>
            <a:custGeom>
              <a:avLst/>
              <a:gdLst/>
              <a:ahLst/>
              <a:cxnLst/>
              <a:rect l="l" t="t" r="r" b="b"/>
              <a:pathLst>
                <a:path w="812800" h="817228">
                  <a:moveTo>
                    <a:pt x="406400" y="0"/>
                  </a:moveTo>
                  <a:cubicBezTo>
                    <a:pt x="181951" y="0"/>
                    <a:pt x="0" y="182943"/>
                    <a:pt x="0" y="408614"/>
                  </a:cubicBezTo>
                  <a:cubicBezTo>
                    <a:pt x="0" y="634285"/>
                    <a:pt x="181951" y="817228"/>
                    <a:pt x="406400" y="817228"/>
                  </a:cubicBezTo>
                  <a:cubicBezTo>
                    <a:pt x="630849" y="817228"/>
                    <a:pt x="812800" y="634285"/>
                    <a:pt x="812800" y="408614"/>
                  </a:cubicBezTo>
                  <a:cubicBezTo>
                    <a:pt x="812800" y="182943"/>
                    <a:pt x="630849" y="0"/>
                    <a:pt x="406400" y="0"/>
                  </a:cubicBezTo>
                  <a:close/>
                </a:path>
              </a:pathLst>
            </a:custGeom>
            <a:solidFill>
              <a:srgbClr val="FFBF00"/>
            </a:solidFill>
          </p:spPr>
          <p:txBody>
            <a:bodyPr/>
            <a:lstStyle/>
            <a:p>
              <a:endParaRPr lang="en-US"/>
            </a:p>
          </p:txBody>
        </p:sp>
        <p:sp>
          <p:nvSpPr>
            <p:cNvPr id="24" name="TextBox 24"/>
            <p:cNvSpPr txBox="1"/>
            <p:nvPr/>
          </p:nvSpPr>
          <p:spPr>
            <a:xfrm>
              <a:off x="76200" y="38515"/>
              <a:ext cx="660400" cy="702097"/>
            </a:xfrm>
            <a:prstGeom prst="rect">
              <a:avLst/>
            </a:prstGeom>
          </p:spPr>
          <p:txBody>
            <a:bodyPr lIns="88210" tIns="88210" rIns="88210" bIns="88210" rtlCol="0" anchor="ctr"/>
            <a:lstStyle/>
            <a:p>
              <a:pPr algn="ctr">
                <a:lnSpc>
                  <a:spcPts val="2659"/>
                </a:lnSpc>
              </a:pPr>
              <a:endParaRPr/>
            </a:p>
          </p:txBody>
        </p:sp>
      </p:grpSp>
      <p:grpSp>
        <p:nvGrpSpPr>
          <p:cNvPr id="25" name="Group 25"/>
          <p:cNvGrpSpPr/>
          <p:nvPr/>
        </p:nvGrpSpPr>
        <p:grpSpPr>
          <a:xfrm>
            <a:off x="245758" y="7266852"/>
            <a:ext cx="951269" cy="951269"/>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F00"/>
            </a:solidFill>
          </p:spPr>
          <p:txBody>
            <a:bodyPr/>
            <a:lstStyle/>
            <a:p>
              <a:endParaRPr lang="en-US"/>
            </a:p>
          </p:txBody>
        </p:sp>
        <p:sp>
          <p:nvSpPr>
            <p:cNvPr id="27" name="TextBox 27"/>
            <p:cNvSpPr txBox="1"/>
            <p:nvPr/>
          </p:nvSpPr>
          <p:spPr>
            <a:xfrm>
              <a:off x="76200" y="38100"/>
              <a:ext cx="660400" cy="698500"/>
            </a:xfrm>
            <a:prstGeom prst="rect">
              <a:avLst/>
            </a:prstGeom>
          </p:spPr>
          <p:txBody>
            <a:bodyPr lIns="88210" tIns="88210" rIns="88210" bIns="88210" rtlCol="0" anchor="ctr"/>
            <a:lstStyle/>
            <a:p>
              <a:pPr algn="ctr">
                <a:lnSpc>
                  <a:spcPts val="2659"/>
                </a:lnSpc>
              </a:pPr>
              <a:endParaRPr/>
            </a:p>
          </p:txBody>
        </p:sp>
      </p:grpSp>
      <p:grpSp>
        <p:nvGrpSpPr>
          <p:cNvPr id="28" name="Group 28"/>
          <p:cNvGrpSpPr/>
          <p:nvPr/>
        </p:nvGrpSpPr>
        <p:grpSpPr>
          <a:xfrm>
            <a:off x="245758" y="8922971"/>
            <a:ext cx="951269" cy="1053121"/>
            <a:chOff x="0" y="0"/>
            <a:chExt cx="812800" cy="899826"/>
          </a:xfrm>
        </p:grpSpPr>
        <p:sp>
          <p:nvSpPr>
            <p:cNvPr id="29" name="Freeform 29"/>
            <p:cNvSpPr/>
            <p:nvPr/>
          </p:nvSpPr>
          <p:spPr>
            <a:xfrm>
              <a:off x="0" y="0"/>
              <a:ext cx="812800" cy="899826"/>
            </a:xfrm>
            <a:custGeom>
              <a:avLst/>
              <a:gdLst/>
              <a:ahLst/>
              <a:cxnLst/>
              <a:rect l="l" t="t" r="r" b="b"/>
              <a:pathLst>
                <a:path w="812800" h="899826">
                  <a:moveTo>
                    <a:pt x="406400" y="0"/>
                  </a:moveTo>
                  <a:cubicBezTo>
                    <a:pt x="181951" y="0"/>
                    <a:pt x="0" y="201433"/>
                    <a:pt x="0" y="449913"/>
                  </a:cubicBezTo>
                  <a:cubicBezTo>
                    <a:pt x="0" y="698393"/>
                    <a:pt x="181951" y="899826"/>
                    <a:pt x="406400" y="899826"/>
                  </a:cubicBezTo>
                  <a:cubicBezTo>
                    <a:pt x="630849" y="899826"/>
                    <a:pt x="812800" y="698393"/>
                    <a:pt x="812800" y="449913"/>
                  </a:cubicBezTo>
                  <a:cubicBezTo>
                    <a:pt x="812800" y="201433"/>
                    <a:pt x="630849" y="0"/>
                    <a:pt x="406400" y="0"/>
                  </a:cubicBezTo>
                  <a:close/>
                </a:path>
              </a:pathLst>
            </a:custGeom>
            <a:solidFill>
              <a:srgbClr val="FFBF00"/>
            </a:solidFill>
          </p:spPr>
          <p:txBody>
            <a:bodyPr/>
            <a:lstStyle/>
            <a:p>
              <a:endParaRPr lang="en-US"/>
            </a:p>
          </p:txBody>
        </p:sp>
        <p:sp>
          <p:nvSpPr>
            <p:cNvPr id="30" name="TextBox 30"/>
            <p:cNvSpPr txBox="1"/>
            <p:nvPr/>
          </p:nvSpPr>
          <p:spPr>
            <a:xfrm>
              <a:off x="76200" y="46259"/>
              <a:ext cx="660400" cy="769209"/>
            </a:xfrm>
            <a:prstGeom prst="rect">
              <a:avLst/>
            </a:prstGeom>
          </p:spPr>
          <p:txBody>
            <a:bodyPr lIns="88210" tIns="88210" rIns="88210" bIns="88210" rtlCol="0" anchor="ctr"/>
            <a:lstStyle/>
            <a:p>
              <a:pPr algn="ctr">
                <a:lnSpc>
                  <a:spcPts val="2659"/>
                </a:lnSpc>
              </a:pPr>
              <a:endParaRPr/>
            </a:p>
          </p:txBody>
        </p:sp>
      </p:grpSp>
      <p:sp>
        <p:nvSpPr>
          <p:cNvPr id="31" name="Freeform 31"/>
          <p:cNvSpPr/>
          <p:nvPr/>
        </p:nvSpPr>
        <p:spPr>
          <a:xfrm>
            <a:off x="352001" y="4545082"/>
            <a:ext cx="757405" cy="757405"/>
          </a:xfrm>
          <a:custGeom>
            <a:avLst/>
            <a:gdLst/>
            <a:ahLst/>
            <a:cxnLst/>
            <a:rect l="l" t="t" r="r" b="b"/>
            <a:pathLst>
              <a:path w="757405" h="757405">
                <a:moveTo>
                  <a:pt x="0" y="0"/>
                </a:moveTo>
                <a:lnTo>
                  <a:pt x="757405" y="0"/>
                </a:lnTo>
                <a:lnTo>
                  <a:pt x="757405" y="757406"/>
                </a:lnTo>
                <a:lnTo>
                  <a:pt x="0" y="7574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2" name="Freeform 32"/>
          <p:cNvSpPr/>
          <p:nvPr/>
        </p:nvSpPr>
        <p:spPr>
          <a:xfrm>
            <a:off x="333380" y="5915992"/>
            <a:ext cx="776026" cy="776026"/>
          </a:xfrm>
          <a:custGeom>
            <a:avLst/>
            <a:gdLst/>
            <a:ahLst/>
            <a:cxnLst/>
            <a:rect l="l" t="t" r="r" b="b"/>
            <a:pathLst>
              <a:path w="776026" h="776026">
                <a:moveTo>
                  <a:pt x="0" y="0"/>
                </a:moveTo>
                <a:lnTo>
                  <a:pt x="776026" y="0"/>
                </a:lnTo>
                <a:lnTo>
                  <a:pt x="776026" y="776026"/>
                </a:lnTo>
                <a:lnTo>
                  <a:pt x="0" y="7760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3" name="Freeform 33"/>
          <p:cNvSpPr/>
          <p:nvPr/>
        </p:nvSpPr>
        <p:spPr>
          <a:xfrm>
            <a:off x="333380" y="7354473"/>
            <a:ext cx="776026" cy="776026"/>
          </a:xfrm>
          <a:custGeom>
            <a:avLst/>
            <a:gdLst/>
            <a:ahLst/>
            <a:cxnLst/>
            <a:rect l="l" t="t" r="r" b="b"/>
            <a:pathLst>
              <a:path w="776026" h="776026">
                <a:moveTo>
                  <a:pt x="0" y="0"/>
                </a:moveTo>
                <a:lnTo>
                  <a:pt x="776026" y="0"/>
                </a:lnTo>
                <a:lnTo>
                  <a:pt x="776026" y="776026"/>
                </a:lnTo>
                <a:lnTo>
                  <a:pt x="0" y="7760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4" name="Freeform 34"/>
          <p:cNvSpPr/>
          <p:nvPr/>
        </p:nvSpPr>
        <p:spPr>
          <a:xfrm>
            <a:off x="333380" y="9037734"/>
            <a:ext cx="776026" cy="776026"/>
          </a:xfrm>
          <a:custGeom>
            <a:avLst/>
            <a:gdLst/>
            <a:ahLst/>
            <a:cxnLst/>
            <a:rect l="l" t="t" r="r" b="b"/>
            <a:pathLst>
              <a:path w="776026" h="776026">
                <a:moveTo>
                  <a:pt x="0" y="0"/>
                </a:moveTo>
                <a:lnTo>
                  <a:pt x="776026" y="0"/>
                </a:lnTo>
                <a:lnTo>
                  <a:pt x="776026" y="776026"/>
                </a:lnTo>
                <a:lnTo>
                  <a:pt x="0" y="7760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5" name="TextBox 35"/>
          <p:cNvSpPr txBox="1"/>
          <p:nvPr/>
        </p:nvSpPr>
        <p:spPr>
          <a:xfrm>
            <a:off x="1433685" y="4472551"/>
            <a:ext cx="8851865" cy="1180465"/>
          </a:xfrm>
          <a:prstGeom prst="rect">
            <a:avLst/>
          </a:prstGeom>
        </p:spPr>
        <p:txBody>
          <a:bodyPr lIns="0" tIns="0" rIns="0" bIns="0" rtlCol="0" anchor="t">
            <a:spAutoFit/>
          </a:bodyPr>
          <a:lstStyle/>
          <a:p>
            <a:pPr algn="l">
              <a:lnSpc>
                <a:spcPts val="4759"/>
              </a:lnSpc>
            </a:pPr>
            <a:r>
              <a:rPr lang="en-US" sz="3399">
                <a:solidFill>
                  <a:srgbClr val="000000"/>
                </a:solidFill>
                <a:latin typeface="Open Sans 1"/>
                <a:ea typeface="Open Sans 1"/>
                <a:cs typeface="Open Sans 1"/>
                <a:sym typeface="Open Sans 1"/>
              </a:rPr>
              <a:t>Seleccione la vista de Altavoz para obtener la mejor experiencia</a:t>
            </a:r>
          </a:p>
        </p:txBody>
      </p:sp>
      <p:sp>
        <p:nvSpPr>
          <p:cNvPr id="36" name="TextBox 36"/>
          <p:cNvSpPr txBox="1"/>
          <p:nvPr/>
        </p:nvSpPr>
        <p:spPr>
          <a:xfrm>
            <a:off x="1433685" y="5880175"/>
            <a:ext cx="8609733" cy="1180465"/>
          </a:xfrm>
          <a:prstGeom prst="rect">
            <a:avLst/>
          </a:prstGeom>
        </p:spPr>
        <p:txBody>
          <a:bodyPr lIns="0" tIns="0" rIns="0" bIns="0" rtlCol="0" anchor="t">
            <a:spAutoFit/>
          </a:bodyPr>
          <a:lstStyle/>
          <a:p>
            <a:pPr algn="l">
              <a:lnSpc>
                <a:spcPts val="4759"/>
              </a:lnSpc>
            </a:pPr>
            <a:r>
              <a:rPr lang="en-US" sz="3399">
                <a:solidFill>
                  <a:srgbClr val="000000"/>
                </a:solidFill>
                <a:latin typeface="Open Sans 1"/>
                <a:ea typeface="Open Sans 1"/>
                <a:cs typeface="Open Sans 1"/>
                <a:sym typeface="Open Sans 1"/>
              </a:rPr>
              <a:t>Comparte tu nombre e información del club en el cuadro de chat</a:t>
            </a:r>
          </a:p>
        </p:txBody>
      </p:sp>
      <p:sp>
        <p:nvSpPr>
          <p:cNvPr id="37" name="TextBox 37"/>
          <p:cNvSpPr txBox="1"/>
          <p:nvPr/>
        </p:nvSpPr>
        <p:spPr>
          <a:xfrm>
            <a:off x="1433685" y="7287798"/>
            <a:ext cx="8609733" cy="1780540"/>
          </a:xfrm>
          <a:prstGeom prst="rect">
            <a:avLst/>
          </a:prstGeom>
        </p:spPr>
        <p:txBody>
          <a:bodyPr lIns="0" tIns="0" rIns="0" bIns="0" rtlCol="0" anchor="t">
            <a:spAutoFit/>
          </a:bodyPr>
          <a:lstStyle/>
          <a:p>
            <a:pPr algn="l">
              <a:lnSpc>
                <a:spcPts val="4759"/>
              </a:lnSpc>
            </a:pPr>
            <a:r>
              <a:rPr lang="en-US" sz="3399">
                <a:solidFill>
                  <a:srgbClr val="000000"/>
                </a:solidFill>
                <a:latin typeface="Open Sans 1"/>
                <a:ea typeface="Open Sans 1"/>
                <a:cs typeface="Open Sans 1"/>
                <a:sym typeface="Open Sans 1"/>
              </a:rPr>
              <a:t>Utilice la sección de preguntas y respuestas para preguntas, no el cuadro de chat.</a:t>
            </a:r>
          </a:p>
        </p:txBody>
      </p:sp>
      <p:grpSp>
        <p:nvGrpSpPr>
          <p:cNvPr id="38" name="Group 38"/>
          <p:cNvGrpSpPr/>
          <p:nvPr/>
        </p:nvGrpSpPr>
        <p:grpSpPr>
          <a:xfrm>
            <a:off x="10868522" y="5558851"/>
            <a:ext cx="3561121" cy="3561121"/>
            <a:chOff x="0" y="0"/>
            <a:chExt cx="4748161" cy="4748161"/>
          </a:xfrm>
        </p:grpSpPr>
        <p:grpSp>
          <p:nvGrpSpPr>
            <p:cNvPr id="39" name="Group 39"/>
            <p:cNvGrpSpPr/>
            <p:nvPr/>
          </p:nvGrpSpPr>
          <p:grpSpPr>
            <a:xfrm>
              <a:off x="0" y="0"/>
              <a:ext cx="4748161" cy="4748161"/>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1" name="TextBox 41"/>
              <p:cNvSpPr txBox="1"/>
              <p:nvPr/>
            </p:nvSpPr>
            <p:spPr>
              <a:xfrm>
                <a:off x="76200" y="57150"/>
                <a:ext cx="660400" cy="679450"/>
              </a:xfrm>
              <a:prstGeom prst="rect">
                <a:avLst/>
              </a:prstGeom>
            </p:spPr>
            <p:txBody>
              <a:bodyPr lIns="68718" tIns="68718" rIns="68718" bIns="68718" rtlCol="0" anchor="ctr"/>
              <a:lstStyle/>
              <a:p>
                <a:pPr algn="ctr">
                  <a:lnSpc>
                    <a:spcPts val="1374"/>
                  </a:lnSpc>
                </a:pPr>
                <a:endParaRPr/>
              </a:p>
            </p:txBody>
          </p:sp>
        </p:grpSp>
        <p:sp>
          <p:nvSpPr>
            <p:cNvPr id="42" name="Freeform 42"/>
            <p:cNvSpPr/>
            <p:nvPr/>
          </p:nvSpPr>
          <p:spPr>
            <a:xfrm>
              <a:off x="595027" y="352334"/>
              <a:ext cx="1726701" cy="3165618"/>
            </a:xfrm>
            <a:custGeom>
              <a:avLst/>
              <a:gdLst/>
              <a:ahLst/>
              <a:cxnLst/>
              <a:rect l="l" t="t" r="r" b="b"/>
              <a:pathLst>
                <a:path w="1726701" h="3165618">
                  <a:moveTo>
                    <a:pt x="0" y="0"/>
                  </a:moveTo>
                  <a:lnTo>
                    <a:pt x="1726701" y="0"/>
                  </a:lnTo>
                  <a:lnTo>
                    <a:pt x="1726701" y="3165618"/>
                  </a:lnTo>
                  <a:lnTo>
                    <a:pt x="0" y="31656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3" name="TextBox 43"/>
            <p:cNvSpPr txBox="1"/>
            <p:nvPr/>
          </p:nvSpPr>
          <p:spPr>
            <a:xfrm>
              <a:off x="1402308" y="2293875"/>
              <a:ext cx="2879841" cy="515861"/>
            </a:xfrm>
            <a:prstGeom prst="rect">
              <a:avLst/>
            </a:prstGeom>
          </p:spPr>
          <p:txBody>
            <a:bodyPr lIns="0" tIns="0" rIns="0" bIns="0" rtlCol="0" anchor="t">
              <a:spAutoFit/>
            </a:bodyPr>
            <a:lstStyle/>
            <a:p>
              <a:pPr algn="l">
                <a:lnSpc>
                  <a:spcPts val="3232"/>
                </a:lnSpc>
              </a:pPr>
              <a:r>
                <a:rPr lang="en-US" sz="2309" b="1" spc="57">
                  <a:solidFill>
                    <a:srgbClr val="17448E"/>
                  </a:solidFill>
                  <a:latin typeface="Open Sans 2 Bold"/>
                  <a:ea typeface="Open Sans 2 Bold"/>
                  <a:cs typeface="Open Sans 2 Bold"/>
                  <a:sym typeface="Open Sans 2 Bold"/>
                </a:rPr>
                <a:t>FOUNDATION</a:t>
              </a:r>
            </a:p>
          </p:txBody>
        </p:sp>
        <p:sp>
          <p:nvSpPr>
            <p:cNvPr id="44" name="TextBox 44"/>
            <p:cNvSpPr txBox="1"/>
            <p:nvPr/>
          </p:nvSpPr>
          <p:spPr>
            <a:xfrm>
              <a:off x="1402308" y="2752662"/>
              <a:ext cx="2879841" cy="765175"/>
            </a:xfrm>
            <a:prstGeom prst="rect">
              <a:avLst/>
            </a:prstGeom>
          </p:spPr>
          <p:txBody>
            <a:bodyPr lIns="0" tIns="0" rIns="0" bIns="0" rtlCol="0" anchor="t">
              <a:spAutoFit/>
            </a:bodyPr>
            <a:lstStyle/>
            <a:p>
              <a:pPr algn="l">
                <a:lnSpc>
                  <a:spcPts val="4888"/>
                </a:lnSpc>
              </a:pPr>
              <a:r>
                <a:rPr lang="en-US" sz="3491" b="1" spc="87">
                  <a:solidFill>
                    <a:srgbClr val="F7A71B"/>
                  </a:solidFill>
                  <a:latin typeface="Open Sans 2 Bold"/>
                  <a:ea typeface="Open Sans 2 Bold"/>
                  <a:cs typeface="Open Sans 2 Bold"/>
                  <a:sym typeface="Open Sans 2 Bold"/>
                </a:rPr>
                <a:t>MATTERS</a:t>
              </a:r>
            </a:p>
          </p:txBody>
        </p:sp>
      </p:grpSp>
      <p:sp>
        <p:nvSpPr>
          <p:cNvPr id="45" name="TextBox 45"/>
          <p:cNvSpPr txBox="1"/>
          <p:nvPr/>
        </p:nvSpPr>
        <p:spPr>
          <a:xfrm>
            <a:off x="850459" y="9233370"/>
            <a:ext cx="9776186" cy="580390"/>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Open Sans 1"/>
                <a:ea typeface="Open Sans 1"/>
                <a:cs typeface="Open Sans 1"/>
                <a:sym typeface="Open Sans 1"/>
              </a:rPr>
              <a:t>Hay subtítulos disponibles. Elige tu idioma.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EC76F5-C5FB-45F9-BB06-6735181C2F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674" y="0"/>
            <a:ext cx="16438652" cy="10287000"/>
          </a:xfrm>
          <a:prstGeom prst="rect">
            <a:avLst/>
          </a:prstGeom>
        </p:spPr>
      </p:pic>
    </p:spTree>
    <p:extLst>
      <p:ext uri="{BB962C8B-B14F-4D97-AF65-F5344CB8AC3E}">
        <p14:creationId xmlns:p14="http://schemas.microsoft.com/office/powerpoint/2010/main" val="3955652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80711808-4C79-4274-A82A-9A41FDCB26CA}"/>
              </a:ext>
            </a:extLst>
          </p:cNvPr>
          <p:cNvSpPr/>
          <p:nvPr/>
        </p:nvSpPr>
        <p:spPr>
          <a:xfrm>
            <a:off x="189914" y="1856927"/>
            <a:ext cx="7047914" cy="657313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   </a:t>
            </a:r>
          </a:p>
        </p:txBody>
      </p:sp>
      <p:sp>
        <p:nvSpPr>
          <p:cNvPr id="3" name="Flowchart: Connector 2">
            <a:extLst>
              <a:ext uri="{FF2B5EF4-FFF2-40B4-BE49-F238E27FC236}">
                <a16:creationId xmlns:a16="http://schemas.microsoft.com/office/drawing/2014/main" id="{EB7B3941-2595-44FA-BE7B-62DA605BBC58}"/>
              </a:ext>
            </a:extLst>
          </p:cNvPr>
          <p:cNvSpPr/>
          <p:nvPr/>
        </p:nvSpPr>
        <p:spPr>
          <a:xfrm>
            <a:off x="5620043" y="1856929"/>
            <a:ext cx="7047914" cy="6573131"/>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0" b="1" dirty="0"/>
          </a:p>
        </p:txBody>
      </p:sp>
      <p:sp>
        <p:nvSpPr>
          <p:cNvPr id="4" name="Flowchart: Connector 3">
            <a:extLst>
              <a:ext uri="{FF2B5EF4-FFF2-40B4-BE49-F238E27FC236}">
                <a16:creationId xmlns:a16="http://schemas.microsoft.com/office/drawing/2014/main" id="{5C7FC5EF-8432-43C1-BA51-6FBB751D7813}"/>
              </a:ext>
            </a:extLst>
          </p:cNvPr>
          <p:cNvSpPr/>
          <p:nvPr/>
        </p:nvSpPr>
        <p:spPr>
          <a:xfrm>
            <a:off x="11050175" y="1856930"/>
            <a:ext cx="7047914" cy="6573131"/>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0" b="1" dirty="0"/>
          </a:p>
        </p:txBody>
      </p:sp>
      <p:sp>
        <p:nvSpPr>
          <p:cNvPr id="5" name="TextBox 4">
            <a:extLst>
              <a:ext uri="{FF2B5EF4-FFF2-40B4-BE49-F238E27FC236}">
                <a16:creationId xmlns:a16="http://schemas.microsoft.com/office/drawing/2014/main" id="{A353A07A-676A-4A6A-B29E-000BA165D830}"/>
              </a:ext>
            </a:extLst>
          </p:cNvPr>
          <p:cNvSpPr txBox="1"/>
          <p:nvPr/>
        </p:nvSpPr>
        <p:spPr>
          <a:xfrm flipH="1">
            <a:off x="907366" y="4520243"/>
            <a:ext cx="5092505" cy="1200329"/>
          </a:xfrm>
          <a:prstGeom prst="rect">
            <a:avLst/>
          </a:prstGeom>
          <a:noFill/>
        </p:spPr>
        <p:txBody>
          <a:bodyPr wrap="square" rtlCol="0">
            <a:spAutoFit/>
          </a:bodyPr>
          <a:lstStyle/>
          <a:p>
            <a:r>
              <a:rPr lang="en-US" sz="7200" b="1" dirty="0">
                <a:solidFill>
                  <a:schemeClr val="bg1"/>
                </a:solidFill>
                <a:effectLst>
                  <a:outerShdw blurRad="38100" dist="38100" dir="2700000" algn="tl">
                    <a:srgbClr val="000000">
                      <a:alpha val="43137"/>
                    </a:srgbClr>
                  </a:outerShdw>
                </a:effectLst>
              </a:rPr>
              <a:t>Foundation</a:t>
            </a:r>
          </a:p>
        </p:txBody>
      </p:sp>
      <p:sp>
        <p:nvSpPr>
          <p:cNvPr id="7" name="TextBox 6">
            <a:extLst>
              <a:ext uri="{FF2B5EF4-FFF2-40B4-BE49-F238E27FC236}">
                <a16:creationId xmlns:a16="http://schemas.microsoft.com/office/drawing/2014/main" id="{9829F31D-CE68-405F-8365-3079C18D7954}"/>
              </a:ext>
            </a:extLst>
          </p:cNvPr>
          <p:cNvSpPr txBox="1"/>
          <p:nvPr/>
        </p:nvSpPr>
        <p:spPr>
          <a:xfrm flipH="1">
            <a:off x="7510388" y="3966245"/>
            <a:ext cx="3202160" cy="2308324"/>
          </a:xfrm>
          <a:prstGeom prst="rect">
            <a:avLst/>
          </a:prstGeom>
          <a:noFill/>
        </p:spPr>
        <p:txBody>
          <a:bodyPr wrap="square" rtlCol="0">
            <a:spAutoFit/>
          </a:bodyPr>
          <a:lstStyle/>
          <a:p>
            <a:r>
              <a:rPr lang="en-US" sz="7200" b="1" dirty="0">
                <a:solidFill>
                  <a:schemeClr val="bg1"/>
                </a:solidFill>
                <a:effectLst>
                  <a:outerShdw blurRad="38100" dist="38100" dir="2700000" algn="tl">
                    <a:srgbClr val="000000">
                      <a:alpha val="43137"/>
                    </a:srgbClr>
                  </a:outerShdw>
                </a:effectLst>
              </a:rPr>
              <a:t>Public</a:t>
            </a:r>
          </a:p>
          <a:p>
            <a:r>
              <a:rPr lang="en-US" sz="7200" b="1" dirty="0">
                <a:solidFill>
                  <a:schemeClr val="bg1"/>
                </a:solidFill>
                <a:effectLst>
                  <a:outerShdw blurRad="38100" dist="38100" dir="2700000" algn="tl">
                    <a:srgbClr val="000000">
                      <a:alpha val="43137"/>
                    </a:srgbClr>
                  </a:outerShdw>
                </a:effectLst>
              </a:rPr>
              <a:t>Image</a:t>
            </a:r>
          </a:p>
        </p:txBody>
      </p:sp>
      <p:sp>
        <p:nvSpPr>
          <p:cNvPr id="8" name="TextBox 7">
            <a:extLst>
              <a:ext uri="{FF2B5EF4-FFF2-40B4-BE49-F238E27FC236}">
                <a16:creationId xmlns:a16="http://schemas.microsoft.com/office/drawing/2014/main" id="{907A50E2-DF91-4581-87A7-443B0832FBE6}"/>
              </a:ext>
            </a:extLst>
          </p:cNvPr>
          <p:cNvSpPr txBox="1"/>
          <p:nvPr/>
        </p:nvSpPr>
        <p:spPr>
          <a:xfrm>
            <a:off x="12302198" y="4684542"/>
            <a:ext cx="5233181" cy="1200329"/>
          </a:xfrm>
          <a:prstGeom prst="rect">
            <a:avLst/>
          </a:prstGeom>
          <a:noFill/>
        </p:spPr>
        <p:txBody>
          <a:bodyPr wrap="square" rtlCol="0">
            <a:spAutoFit/>
          </a:bodyPr>
          <a:lstStyle/>
          <a:p>
            <a:r>
              <a:rPr lang="en-US" sz="7200" b="1" dirty="0">
                <a:solidFill>
                  <a:schemeClr val="bg1"/>
                </a:solidFill>
                <a:effectLst>
                  <a:outerShdw blurRad="38100" dist="38100" dir="2700000" algn="tl">
                    <a:srgbClr val="000000">
                      <a:alpha val="43137"/>
                    </a:srgbClr>
                  </a:outerShdw>
                </a:effectLst>
              </a:rPr>
              <a:t>Membership</a:t>
            </a:r>
          </a:p>
        </p:txBody>
      </p:sp>
    </p:spTree>
    <p:extLst>
      <p:ext uri="{BB962C8B-B14F-4D97-AF65-F5344CB8AC3E}">
        <p14:creationId xmlns:p14="http://schemas.microsoft.com/office/powerpoint/2010/main" val="3890443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456F88C5-7B8B-4B82-B2D1-8C07FED1A05D}"/>
              </a:ext>
            </a:extLst>
          </p:cNvPr>
          <p:cNvSpPr/>
          <p:nvPr/>
        </p:nvSpPr>
        <p:spPr>
          <a:xfrm>
            <a:off x="274319" y="2"/>
            <a:ext cx="3312944" cy="329360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0" b="1" dirty="0"/>
          </a:p>
        </p:txBody>
      </p:sp>
      <p:sp>
        <p:nvSpPr>
          <p:cNvPr id="4" name="Flowchart: Connector 3">
            <a:extLst>
              <a:ext uri="{FF2B5EF4-FFF2-40B4-BE49-F238E27FC236}">
                <a16:creationId xmlns:a16="http://schemas.microsoft.com/office/drawing/2014/main" id="{E727E93A-8544-4C35-99EA-4D9621397977}"/>
              </a:ext>
            </a:extLst>
          </p:cNvPr>
          <p:cNvSpPr/>
          <p:nvPr/>
        </p:nvSpPr>
        <p:spPr>
          <a:xfrm>
            <a:off x="274319" y="3496701"/>
            <a:ext cx="3312945" cy="3044778"/>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0" b="1" dirty="0"/>
          </a:p>
        </p:txBody>
      </p:sp>
      <p:sp>
        <p:nvSpPr>
          <p:cNvPr id="5" name="Flowchart: Connector 4">
            <a:extLst>
              <a:ext uri="{FF2B5EF4-FFF2-40B4-BE49-F238E27FC236}">
                <a16:creationId xmlns:a16="http://schemas.microsoft.com/office/drawing/2014/main" id="{9D95AC03-DBC8-4CE1-8776-280842A20309}"/>
              </a:ext>
            </a:extLst>
          </p:cNvPr>
          <p:cNvSpPr/>
          <p:nvPr/>
        </p:nvSpPr>
        <p:spPr>
          <a:xfrm>
            <a:off x="274319" y="7138477"/>
            <a:ext cx="3312944" cy="2827607"/>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0" b="1" dirty="0"/>
          </a:p>
        </p:txBody>
      </p:sp>
      <p:pic>
        <p:nvPicPr>
          <p:cNvPr id="6" name="Picture 5">
            <a:extLst>
              <a:ext uri="{FF2B5EF4-FFF2-40B4-BE49-F238E27FC236}">
                <a16:creationId xmlns:a16="http://schemas.microsoft.com/office/drawing/2014/main" id="{E5833A08-16DE-4373-8F82-3DDA6E86C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1448" y="548302"/>
            <a:ext cx="11224913" cy="9190397"/>
          </a:xfrm>
          <a:prstGeom prst="rect">
            <a:avLst/>
          </a:prstGeom>
        </p:spPr>
      </p:pic>
      <p:sp>
        <p:nvSpPr>
          <p:cNvPr id="7" name="TextBox 6">
            <a:extLst>
              <a:ext uri="{FF2B5EF4-FFF2-40B4-BE49-F238E27FC236}">
                <a16:creationId xmlns:a16="http://schemas.microsoft.com/office/drawing/2014/main" id="{10B9D2EA-956D-4868-A8E3-332E1CAD733F}"/>
              </a:ext>
            </a:extLst>
          </p:cNvPr>
          <p:cNvSpPr txBox="1"/>
          <p:nvPr/>
        </p:nvSpPr>
        <p:spPr>
          <a:xfrm flipH="1">
            <a:off x="513031" y="1254387"/>
            <a:ext cx="5092505" cy="738664"/>
          </a:xfrm>
          <a:prstGeom prst="rect">
            <a:avLst/>
          </a:prstGeom>
          <a:noFill/>
        </p:spPr>
        <p:txBody>
          <a:bodyPr wrap="square" rtlCol="0">
            <a:spAutoFit/>
          </a:bodyPr>
          <a:lstStyle/>
          <a:p>
            <a:r>
              <a:rPr lang="en-US" sz="4200" b="1" dirty="0">
                <a:solidFill>
                  <a:schemeClr val="bg1"/>
                </a:solidFill>
                <a:effectLst>
                  <a:outerShdw blurRad="38100" dist="38100" dir="2700000" algn="tl">
                    <a:srgbClr val="000000">
                      <a:alpha val="43137"/>
                    </a:srgbClr>
                  </a:outerShdw>
                </a:effectLst>
              </a:rPr>
              <a:t>Foundation</a:t>
            </a:r>
          </a:p>
        </p:txBody>
      </p:sp>
      <p:sp>
        <p:nvSpPr>
          <p:cNvPr id="8" name="TextBox 7">
            <a:extLst>
              <a:ext uri="{FF2B5EF4-FFF2-40B4-BE49-F238E27FC236}">
                <a16:creationId xmlns:a16="http://schemas.microsoft.com/office/drawing/2014/main" id="{3031EB09-6E72-4682-855B-6DBB05121B9F}"/>
              </a:ext>
            </a:extLst>
          </p:cNvPr>
          <p:cNvSpPr txBox="1"/>
          <p:nvPr/>
        </p:nvSpPr>
        <p:spPr>
          <a:xfrm flipH="1">
            <a:off x="1095961" y="4303510"/>
            <a:ext cx="3202160" cy="1384995"/>
          </a:xfrm>
          <a:prstGeom prst="rect">
            <a:avLst/>
          </a:prstGeom>
          <a:noFill/>
        </p:spPr>
        <p:txBody>
          <a:bodyPr wrap="square" rtlCol="0">
            <a:spAutoFit/>
          </a:bodyPr>
          <a:lstStyle/>
          <a:p>
            <a:r>
              <a:rPr lang="en-US" sz="4200" b="1" dirty="0">
                <a:solidFill>
                  <a:schemeClr val="bg1"/>
                </a:solidFill>
                <a:effectLst>
                  <a:outerShdw blurRad="38100" dist="38100" dir="2700000" algn="tl">
                    <a:srgbClr val="000000">
                      <a:alpha val="43137"/>
                    </a:srgbClr>
                  </a:outerShdw>
                </a:effectLst>
              </a:rPr>
              <a:t>Public</a:t>
            </a:r>
          </a:p>
          <a:p>
            <a:r>
              <a:rPr lang="en-US" sz="4200" b="1" dirty="0">
                <a:solidFill>
                  <a:schemeClr val="bg1"/>
                </a:solidFill>
                <a:effectLst>
                  <a:outerShdw blurRad="38100" dist="38100" dir="2700000" algn="tl">
                    <a:srgbClr val="000000">
                      <a:alpha val="43137"/>
                    </a:srgbClr>
                  </a:outerShdw>
                </a:effectLst>
              </a:rPr>
              <a:t>Image</a:t>
            </a:r>
          </a:p>
        </p:txBody>
      </p:sp>
      <p:sp>
        <p:nvSpPr>
          <p:cNvPr id="9" name="TextBox 8">
            <a:extLst>
              <a:ext uri="{FF2B5EF4-FFF2-40B4-BE49-F238E27FC236}">
                <a16:creationId xmlns:a16="http://schemas.microsoft.com/office/drawing/2014/main" id="{71B4A398-7AA6-47C8-B4FD-9E28378DC492}"/>
              </a:ext>
            </a:extLst>
          </p:cNvPr>
          <p:cNvSpPr txBox="1"/>
          <p:nvPr/>
        </p:nvSpPr>
        <p:spPr>
          <a:xfrm>
            <a:off x="372355" y="8159864"/>
            <a:ext cx="5233181" cy="738664"/>
          </a:xfrm>
          <a:prstGeom prst="rect">
            <a:avLst/>
          </a:prstGeom>
          <a:noFill/>
        </p:spPr>
        <p:txBody>
          <a:bodyPr wrap="square" rtlCol="0">
            <a:spAutoFit/>
          </a:bodyPr>
          <a:lstStyle/>
          <a:p>
            <a:r>
              <a:rPr lang="en-US" sz="4200" b="1" dirty="0">
                <a:solidFill>
                  <a:schemeClr val="bg1"/>
                </a:solidFill>
                <a:effectLst>
                  <a:outerShdw blurRad="38100" dist="38100" dir="2700000" algn="tl">
                    <a:srgbClr val="000000">
                      <a:alpha val="43137"/>
                    </a:srgbClr>
                  </a:outerShdw>
                </a:effectLst>
              </a:rPr>
              <a:t>Membership</a:t>
            </a:r>
          </a:p>
        </p:txBody>
      </p:sp>
    </p:spTree>
    <p:extLst>
      <p:ext uri="{BB962C8B-B14F-4D97-AF65-F5344CB8AC3E}">
        <p14:creationId xmlns:p14="http://schemas.microsoft.com/office/powerpoint/2010/main" val="3480342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823B6690-4A59-43FE-A686-1E5CEF6D9F70}"/>
              </a:ext>
            </a:extLst>
          </p:cNvPr>
          <p:cNvSpPr/>
          <p:nvPr/>
        </p:nvSpPr>
        <p:spPr>
          <a:xfrm>
            <a:off x="189914" y="1856927"/>
            <a:ext cx="7047914" cy="657313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   </a:t>
            </a:r>
          </a:p>
        </p:txBody>
      </p:sp>
      <p:sp>
        <p:nvSpPr>
          <p:cNvPr id="4" name="TextBox 3">
            <a:extLst>
              <a:ext uri="{FF2B5EF4-FFF2-40B4-BE49-F238E27FC236}">
                <a16:creationId xmlns:a16="http://schemas.microsoft.com/office/drawing/2014/main" id="{DF9EDB7E-63B7-4280-858F-1AC3256EDE25}"/>
              </a:ext>
            </a:extLst>
          </p:cNvPr>
          <p:cNvSpPr txBox="1"/>
          <p:nvPr/>
        </p:nvSpPr>
        <p:spPr>
          <a:xfrm flipH="1">
            <a:off x="1167617" y="4520243"/>
            <a:ext cx="5092505" cy="1200329"/>
          </a:xfrm>
          <a:prstGeom prst="rect">
            <a:avLst/>
          </a:prstGeom>
          <a:noFill/>
        </p:spPr>
        <p:txBody>
          <a:bodyPr wrap="square" rtlCol="0">
            <a:spAutoFit/>
          </a:bodyPr>
          <a:lstStyle/>
          <a:p>
            <a:r>
              <a:rPr lang="en-US" sz="7200" b="1" dirty="0">
                <a:solidFill>
                  <a:schemeClr val="bg1"/>
                </a:solidFill>
                <a:effectLst>
                  <a:outerShdw blurRad="38100" dist="38100" dir="2700000" algn="tl">
                    <a:srgbClr val="000000">
                      <a:alpha val="43137"/>
                    </a:srgbClr>
                  </a:outerShdw>
                </a:effectLst>
              </a:rPr>
              <a:t>Foundation</a:t>
            </a:r>
          </a:p>
        </p:txBody>
      </p:sp>
      <p:sp>
        <p:nvSpPr>
          <p:cNvPr id="5" name="TextBox 4">
            <a:extLst>
              <a:ext uri="{FF2B5EF4-FFF2-40B4-BE49-F238E27FC236}">
                <a16:creationId xmlns:a16="http://schemas.microsoft.com/office/drawing/2014/main" id="{25D8DAF4-11F8-4B7A-B57E-E69A5FD31E95}"/>
              </a:ext>
            </a:extLst>
          </p:cNvPr>
          <p:cNvSpPr txBox="1"/>
          <p:nvPr/>
        </p:nvSpPr>
        <p:spPr>
          <a:xfrm>
            <a:off x="8215530" y="1560196"/>
            <a:ext cx="9532620" cy="10064294"/>
          </a:xfrm>
          <a:prstGeom prst="rect">
            <a:avLst/>
          </a:prstGeom>
          <a:noFill/>
        </p:spPr>
        <p:txBody>
          <a:bodyPr wrap="square" rtlCol="0">
            <a:spAutoFit/>
          </a:bodyPr>
          <a:lstStyle/>
          <a:p>
            <a:pPr marL="428625" indent="-428625">
              <a:buFont typeface="Arial" panose="020B0604020202020204" pitchFamily="34" charset="0"/>
              <a:buChar char="•"/>
            </a:pPr>
            <a:r>
              <a:rPr lang="en-US" sz="8100" dirty="0"/>
              <a:t>Financial Goals</a:t>
            </a:r>
          </a:p>
          <a:p>
            <a:pPr marL="428625" indent="-428625">
              <a:buFont typeface="Arial" panose="020B0604020202020204" pitchFamily="34" charset="0"/>
              <a:buChar char="•"/>
            </a:pPr>
            <a:r>
              <a:rPr lang="en-US" sz="8100" dirty="0"/>
              <a:t>Numeric Goals</a:t>
            </a:r>
          </a:p>
          <a:p>
            <a:pPr marL="428625" indent="-428625">
              <a:buFont typeface="Arial" panose="020B0604020202020204" pitchFamily="34" charset="0"/>
              <a:buChar char="•"/>
            </a:pPr>
            <a:r>
              <a:rPr lang="en-US" sz="8100" dirty="0"/>
              <a:t>Project Goals</a:t>
            </a:r>
          </a:p>
          <a:p>
            <a:pPr marL="428625" indent="-428625">
              <a:buFont typeface="Arial" panose="020B0604020202020204" pitchFamily="34" charset="0"/>
              <a:buChar char="•"/>
            </a:pPr>
            <a:r>
              <a:rPr lang="en-US" sz="8100" dirty="0"/>
              <a:t>Partnership Goals</a:t>
            </a:r>
          </a:p>
          <a:p>
            <a:pPr marL="428625" indent="-428625">
              <a:buFont typeface="Arial" panose="020B0604020202020204" pitchFamily="34" charset="0"/>
              <a:buChar char="•"/>
            </a:pPr>
            <a:r>
              <a:rPr lang="en-US" sz="8100" dirty="0"/>
              <a:t>Fundraising Goals</a:t>
            </a:r>
          </a:p>
          <a:p>
            <a:pPr marL="428625" indent="-428625">
              <a:buFont typeface="Arial" panose="020B0604020202020204" pitchFamily="34" charset="0"/>
              <a:buChar char="•"/>
            </a:pPr>
            <a:r>
              <a:rPr lang="en-US" sz="8100" dirty="0"/>
              <a:t>Resource Goals</a:t>
            </a:r>
          </a:p>
          <a:p>
            <a:pPr marL="428625" indent="-428625">
              <a:buFont typeface="Arial" panose="020B0604020202020204" pitchFamily="34" charset="0"/>
              <a:buChar char="•"/>
            </a:pPr>
            <a:endParaRPr lang="en-US" sz="8100" dirty="0"/>
          </a:p>
          <a:p>
            <a:pPr marL="428625" indent="-428625">
              <a:buFont typeface="Arial" panose="020B0604020202020204" pitchFamily="34" charset="0"/>
              <a:buChar char="•"/>
            </a:pPr>
            <a:endParaRPr lang="en-US" sz="8100" dirty="0"/>
          </a:p>
        </p:txBody>
      </p:sp>
    </p:spTree>
    <p:extLst>
      <p:ext uri="{BB962C8B-B14F-4D97-AF65-F5344CB8AC3E}">
        <p14:creationId xmlns:p14="http://schemas.microsoft.com/office/powerpoint/2010/main" val="24302888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7716642" y="3113560"/>
            <a:ext cx="9542658" cy="5954361"/>
            <a:chOff x="0" y="0"/>
            <a:chExt cx="2779071" cy="1734065"/>
          </a:xfrm>
        </p:grpSpPr>
        <p:sp>
          <p:nvSpPr>
            <p:cNvPr id="4" name="Freeform 4"/>
            <p:cNvSpPr/>
            <p:nvPr/>
          </p:nvSpPr>
          <p:spPr>
            <a:xfrm>
              <a:off x="0" y="0"/>
              <a:ext cx="2779071" cy="1734065"/>
            </a:xfrm>
            <a:custGeom>
              <a:avLst/>
              <a:gdLst/>
              <a:ahLst/>
              <a:cxnLst/>
              <a:rect l="l" t="t" r="r" b="b"/>
              <a:pathLst>
                <a:path w="2779071" h="1734065">
                  <a:moveTo>
                    <a:pt x="81130" y="0"/>
                  </a:moveTo>
                  <a:lnTo>
                    <a:pt x="2697942" y="0"/>
                  </a:lnTo>
                  <a:cubicBezTo>
                    <a:pt x="2719459" y="0"/>
                    <a:pt x="2740094" y="8548"/>
                    <a:pt x="2755309" y="23762"/>
                  </a:cubicBezTo>
                  <a:cubicBezTo>
                    <a:pt x="2770524" y="38977"/>
                    <a:pt x="2779071" y="59613"/>
                    <a:pt x="2779071" y="81130"/>
                  </a:cubicBezTo>
                  <a:lnTo>
                    <a:pt x="2779071" y="1652936"/>
                  </a:lnTo>
                  <a:cubicBezTo>
                    <a:pt x="2779071" y="1674453"/>
                    <a:pt x="2770524" y="1695088"/>
                    <a:pt x="2755309" y="1710303"/>
                  </a:cubicBezTo>
                  <a:cubicBezTo>
                    <a:pt x="2740094" y="1725518"/>
                    <a:pt x="2719459" y="1734065"/>
                    <a:pt x="2697942" y="1734065"/>
                  </a:cubicBezTo>
                  <a:lnTo>
                    <a:pt x="81130" y="1734065"/>
                  </a:lnTo>
                  <a:cubicBezTo>
                    <a:pt x="59613" y="1734065"/>
                    <a:pt x="38977" y="1725518"/>
                    <a:pt x="23762" y="1710303"/>
                  </a:cubicBezTo>
                  <a:cubicBezTo>
                    <a:pt x="8548" y="1695088"/>
                    <a:pt x="0" y="1674453"/>
                    <a:pt x="0" y="1652936"/>
                  </a:cubicBezTo>
                  <a:lnTo>
                    <a:pt x="0" y="81130"/>
                  </a:lnTo>
                  <a:cubicBezTo>
                    <a:pt x="0" y="59613"/>
                    <a:pt x="8548" y="38977"/>
                    <a:pt x="23762" y="23762"/>
                  </a:cubicBezTo>
                  <a:cubicBezTo>
                    <a:pt x="38977" y="8548"/>
                    <a:pt x="59613" y="0"/>
                    <a:pt x="81130" y="0"/>
                  </a:cubicBezTo>
                  <a:close/>
                </a:path>
              </a:pathLst>
            </a:custGeom>
            <a:gradFill rotWithShape="1">
              <a:gsLst>
                <a:gs pos="0">
                  <a:srgbClr val="003780">
                    <a:alpha val="100000"/>
                  </a:srgbClr>
                </a:gs>
                <a:gs pos="100000">
                  <a:srgbClr val="011F47">
                    <a:alpha val="100000"/>
                  </a:srgbClr>
                </a:gs>
              </a:gsLst>
              <a:lin ang="5400000"/>
            </a:gradFill>
          </p:spPr>
          <p:txBody>
            <a:bodyPr/>
            <a:lstStyle/>
            <a:p>
              <a:endParaRPr lang="en-US"/>
            </a:p>
          </p:txBody>
        </p:sp>
        <p:sp>
          <p:nvSpPr>
            <p:cNvPr id="5" name="TextBox 5"/>
            <p:cNvSpPr txBox="1"/>
            <p:nvPr/>
          </p:nvSpPr>
          <p:spPr>
            <a:xfrm>
              <a:off x="0" y="-38100"/>
              <a:ext cx="2779071" cy="1772165"/>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a:off x="1028700" y="2741116"/>
            <a:ext cx="6351615" cy="6326804"/>
            <a:chOff x="0" y="0"/>
            <a:chExt cx="6502400" cy="6477000"/>
          </a:xfrm>
        </p:grpSpPr>
        <p:sp>
          <p:nvSpPr>
            <p:cNvPr id="7" name="Freeform 7"/>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223" t="-11338" r="223" b="-38584"/>
              </a:stretch>
            </a:blipFill>
          </p:spPr>
          <p:txBody>
            <a:bodyPr/>
            <a:lstStyle/>
            <a:p>
              <a:endParaRPr lang="en-US"/>
            </a:p>
          </p:txBody>
        </p:sp>
        <p:sp>
          <p:nvSpPr>
            <p:cNvPr id="8" name="Freeform 8"/>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US"/>
            </a:p>
          </p:txBody>
        </p:sp>
      </p:grpSp>
      <p:grpSp>
        <p:nvGrpSpPr>
          <p:cNvPr id="9" name="Group 9"/>
          <p:cNvGrpSpPr/>
          <p:nvPr/>
        </p:nvGrpSpPr>
        <p:grpSpPr>
          <a:xfrm>
            <a:off x="8097183" y="2776622"/>
            <a:ext cx="8781576" cy="1255917"/>
            <a:chOff x="0" y="0"/>
            <a:chExt cx="2312843" cy="330777"/>
          </a:xfrm>
        </p:grpSpPr>
        <p:sp>
          <p:nvSpPr>
            <p:cNvPr id="10" name="Freeform 10"/>
            <p:cNvSpPr/>
            <p:nvPr/>
          </p:nvSpPr>
          <p:spPr>
            <a:xfrm>
              <a:off x="0" y="0"/>
              <a:ext cx="2312843" cy="330777"/>
            </a:xfrm>
            <a:custGeom>
              <a:avLst/>
              <a:gdLst/>
              <a:ahLst/>
              <a:cxnLst/>
              <a:rect l="l" t="t" r="r" b="b"/>
              <a:pathLst>
                <a:path w="2312843" h="330777">
                  <a:moveTo>
                    <a:pt x="88161" y="0"/>
                  </a:moveTo>
                  <a:lnTo>
                    <a:pt x="2224682" y="0"/>
                  </a:lnTo>
                  <a:cubicBezTo>
                    <a:pt x="2273372" y="0"/>
                    <a:pt x="2312843" y="39471"/>
                    <a:pt x="2312843" y="88161"/>
                  </a:cubicBezTo>
                  <a:lnTo>
                    <a:pt x="2312843" y="242616"/>
                  </a:lnTo>
                  <a:cubicBezTo>
                    <a:pt x="2312843" y="265997"/>
                    <a:pt x="2303555" y="288421"/>
                    <a:pt x="2287021" y="304955"/>
                  </a:cubicBezTo>
                  <a:cubicBezTo>
                    <a:pt x="2270488" y="321488"/>
                    <a:pt x="2248064" y="330777"/>
                    <a:pt x="2224682" y="330777"/>
                  </a:cubicBezTo>
                  <a:lnTo>
                    <a:pt x="88161" y="330777"/>
                  </a:lnTo>
                  <a:cubicBezTo>
                    <a:pt x="39471" y="330777"/>
                    <a:pt x="0" y="291306"/>
                    <a:pt x="0" y="242616"/>
                  </a:cubicBezTo>
                  <a:lnTo>
                    <a:pt x="0" y="88161"/>
                  </a:lnTo>
                  <a:cubicBezTo>
                    <a:pt x="0" y="39471"/>
                    <a:pt x="39471" y="0"/>
                    <a:pt x="88161" y="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US"/>
            </a:p>
          </p:txBody>
        </p:sp>
        <p:sp>
          <p:nvSpPr>
            <p:cNvPr id="11" name="TextBox 11"/>
            <p:cNvSpPr txBox="1"/>
            <p:nvPr/>
          </p:nvSpPr>
          <p:spPr>
            <a:xfrm>
              <a:off x="0" y="-38100"/>
              <a:ext cx="2312843" cy="368877"/>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273050" y="857250"/>
            <a:ext cx="14676644" cy="1566528"/>
          </a:xfrm>
          <a:prstGeom prst="rect">
            <a:avLst/>
          </a:prstGeom>
        </p:spPr>
        <p:txBody>
          <a:bodyPr lIns="0" tIns="0" rIns="0" bIns="0" rtlCol="0" anchor="t">
            <a:spAutoFit/>
          </a:bodyPr>
          <a:lstStyle/>
          <a:p>
            <a:pPr algn="ctr">
              <a:lnSpc>
                <a:spcPts val="12880"/>
              </a:lnSpc>
            </a:pPr>
            <a:r>
              <a:rPr lang="en-US" sz="9200" b="1">
                <a:solidFill>
                  <a:srgbClr val="003780"/>
                </a:solidFill>
                <a:latin typeface="Open Sans 1 Bold"/>
                <a:ea typeface="Open Sans 1 Bold"/>
                <a:cs typeface="Open Sans 1 Bold"/>
                <a:sym typeface="Open Sans 1 Bold"/>
              </a:rPr>
              <a:t>Introducing Our Speaker</a:t>
            </a:r>
          </a:p>
        </p:txBody>
      </p:sp>
      <p:sp>
        <p:nvSpPr>
          <p:cNvPr id="13" name="TextBox 13"/>
          <p:cNvSpPr txBox="1"/>
          <p:nvPr/>
        </p:nvSpPr>
        <p:spPr>
          <a:xfrm>
            <a:off x="9441971" y="2929918"/>
            <a:ext cx="6507723" cy="854110"/>
          </a:xfrm>
          <a:prstGeom prst="rect">
            <a:avLst/>
          </a:prstGeom>
        </p:spPr>
        <p:txBody>
          <a:bodyPr lIns="0" tIns="0" rIns="0" bIns="0" rtlCol="0" anchor="t">
            <a:spAutoFit/>
          </a:bodyPr>
          <a:lstStyle/>
          <a:p>
            <a:pPr algn="ctr">
              <a:lnSpc>
                <a:spcPts val="6999"/>
              </a:lnSpc>
            </a:pPr>
            <a:r>
              <a:rPr lang="en-US" sz="4999" b="1">
                <a:solidFill>
                  <a:srgbClr val="003780"/>
                </a:solidFill>
                <a:latin typeface="Open Sans 1 Bold"/>
                <a:ea typeface="Open Sans 1 Bold"/>
                <a:cs typeface="Open Sans 1 Bold"/>
                <a:sym typeface="Open Sans 1 Bold"/>
              </a:rPr>
              <a:t>Marie Turnbull</a:t>
            </a:r>
          </a:p>
        </p:txBody>
      </p:sp>
      <p:sp>
        <p:nvSpPr>
          <p:cNvPr id="14" name="TextBox 14"/>
          <p:cNvSpPr txBox="1"/>
          <p:nvPr/>
        </p:nvSpPr>
        <p:spPr>
          <a:xfrm>
            <a:off x="8097183" y="4584990"/>
            <a:ext cx="8781576" cy="3114676"/>
          </a:xfrm>
          <a:prstGeom prst="rect">
            <a:avLst/>
          </a:prstGeom>
        </p:spPr>
        <p:txBody>
          <a:bodyPr lIns="0" tIns="0" rIns="0" bIns="0" rtlCol="0" anchor="t">
            <a:spAutoFit/>
          </a:bodyPr>
          <a:lstStyle/>
          <a:p>
            <a:pPr algn="ctr">
              <a:lnSpc>
                <a:spcPts val="4199"/>
              </a:lnSpc>
            </a:pPr>
            <a:endParaRPr/>
          </a:p>
          <a:p>
            <a:pPr algn="ctr">
              <a:lnSpc>
                <a:spcPts val="4199"/>
              </a:lnSpc>
            </a:pPr>
            <a:endParaRPr/>
          </a:p>
          <a:p>
            <a:pPr algn="ctr">
              <a:lnSpc>
                <a:spcPts val="4199"/>
              </a:lnSpc>
            </a:pPr>
            <a:r>
              <a:rPr lang="en-US" sz="2999" b="1">
                <a:solidFill>
                  <a:srgbClr val="FFFFFF"/>
                </a:solidFill>
                <a:latin typeface="Open Sans 1 Bold"/>
                <a:ea typeface="Open Sans 1 Bold"/>
                <a:cs typeface="Open Sans 1 Bold"/>
                <a:sym typeface="Open Sans 1 Bold"/>
              </a:rPr>
              <a:t>Past President, Past District Trainer,</a:t>
            </a:r>
          </a:p>
          <a:p>
            <a:pPr algn="ctr">
              <a:lnSpc>
                <a:spcPts val="4199"/>
              </a:lnSpc>
            </a:pPr>
            <a:r>
              <a:rPr lang="en-US" sz="2999" b="1">
                <a:solidFill>
                  <a:srgbClr val="FFFFFF"/>
                </a:solidFill>
                <a:latin typeface="Open Sans 1 Bold"/>
                <a:ea typeface="Open Sans 1 Bold"/>
                <a:cs typeface="Open Sans 1 Bold"/>
                <a:sym typeface="Open Sans 1 Bold"/>
              </a:rPr>
              <a:t>The Rotary Club of St. Augustine Beach, Florida District 6970</a:t>
            </a:r>
          </a:p>
          <a:p>
            <a:pPr algn="ctr">
              <a:lnSpc>
                <a:spcPts val="4199"/>
              </a:lnSpc>
            </a:pPr>
            <a:endParaRPr lang="en-US" sz="2999" b="1">
              <a:solidFill>
                <a:srgbClr val="FFFFFF"/>
              </a:solidFill>
              <a:latin typeface="Open Sans 1 Bold"/>
              <a:ea typeface="Open Sans 1 Bold"/>
              <a:cs typeface="Open Sans 1 Bold"/>
              <a:sym typeface="Open Sans 1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915859"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l="-108510" r="-6336"/>
            </a:stretch>
          </a:blipFill>
        </p:spPr>
        <p:txBody>
          <a:bodyPr/>
          <a:lstStyle/>
          <a:p>
            <a:endParaRPr lang="en-US"/>
          </a:p>
        </p:txBody>
      </p:sp>
      <p:sp>
        <p:nvSpPr>
          <p:cNvPr id="3" name="Freeform 3"/>
          <p:cNvSpPr/>
          <p:nvPr/>
        </p:nvSpPr>
        <p:spPr>
          <a:xfrm>
            <a:off x="-160328" y="0"/>
            <a:ext cx="9304328" cy="10287000"/>
          </a:xfrm>
          <a:custGeom>
            <a:avLst/>
            <a:gdLst/>
            <a:ahLst/>
            <a:cxnLst/>
            <a:rect l="l" t="t" r="r" b="b"/>
            <a:pathLst>
              <a:path w="9304328" h="10287000">
                <a:moveTo>
                  <a:pt x="0" y="0"/>
                </a:moveTo>
                <a:lnTo>
                  <a:pt x="9304328" y="0"/>
                </a:lnTo>
                <a:lnTo>
                  <a:pt x="9304328" y="10287000"/>
                </a:lnTo>
                <a:lnTo>
                  <a:pt x="0" y="10287000"/>
                </a:lnTo>
                <a:lnTo>
                  <a:pt x="0" y="0"/>
                </a:lnTo>
                <a:close/>
              </a:path>
            </a:pathLst>
          </a:custGeom>
          <a:blipFill>
            <a:blip r:embed="rId2"/>
            <a:stretch>
              <a:fillRect r="-111145"/>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2098" y="450017"/>
            <a:ext cx="8841902" cy="9641435"/>
          </a:xfrm>
          <a:custGeom>
            <a:avLst/>
            <a:gdLst/>
            <a:ahLst/>
            <a:cxnLst/>
            <a:rect l="l" t="t" r="r" b="b"/>
            <a:pathLst>
              <a:path w="8841902" h="9641435">
                <a:moveTo>
                  <a:pt x="0" y="0"/>
                </a:moveTo>
                <a:lnTo>
                  <a:pt x="8841902" y="0"/>
                </a:lnTo>
                <a:lnTo>
                  <a:pt x="8841902" y="9641435"/>
                </a:lnTo>
                <a:lnTo>
                  <a:pt x="0" y="9641435"/>
                </a:lnTo>
                <a:lnTo>
                  <a:pt x="0" y="0"/>
                </a:lnTo>
                <a:close/>
              </a:path>
            </a:pathLst>
          </a:custGeom>
          <a:blipFill>
            <a:blip r:embed="rId2"/>
            <a:stretch>
              <a:fillRect/>
            </a:stretch>
          </a:blipFill>
        </p:spPr>
        <p:txBody>
          <a:bodyPr/>
          <a:lstStyle/>
          <a:p>
            <a:endParaRPr lang="en-US"/>
          </a:p>
        </p:txBody>
      </p:sp>
      <p:sp>
        <p:nvSpPr>
          <p:cNvPr id="3" name="Freeform 3"/>
          <p:cNvSpPr/>
          <p:nvPr/>
        </p:nvSpPr>
        <p:spPr>
          <a:xfrm>
            <a:off x="8936313" y="0"/>
            <a:ext cx="9351687" cy="10541469"/>
          </a:xfrm>
          <a:custGeom>
            <a:avLst/>
            <a:gdLst/>
            <a:ahLst/>
            <a:cxnLst/>
            <a:rect l="l" t="t" r="r" b="b"/>
            <a:pathLst>
              <a:path w="9351687" h="10541469">
                <a:moveTo>
                  <a:pt x="0" y="0"/>
                </a:moveTo>
                <a:lnTo>
                  <a:pt x="9351687" y="0"/>
                </a:lnTo>
                <a:lnTo>
                  <a:pt x="9351687" y="10541469"/>
                </a:lnTo>
                <a:lnTo>
                  <a:pt x="0" y="10541469"/>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09" r="-409"/>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09780"/>
            <a:ext cx="18288000" cy="9467440"/>
          </a:xfrm>
          <a:custGeom>
            <a:avLst/>
            <a:gdLst/>
            <a:ahLst/>
            <a:cxnLst/>
            <a:rect l="l" t="t" r="r" b="b"/>
            <a:pathLst>
              <a:path w="18288000" h="9467440">
                <a:moveTo>
                  <a:pt x="0" y="0"/>
                </a:moveTo>
                <a:lnTo>
                  <a:pt x="18288000" y="0"/>
                </a:lnTo>
                <a:lnTo>
                  <a:pt x="18288000" y="9467440"/>
                </a:lnTo>
                <a:lnTo>
                  <a:pt x="0" y="9467440"/>
                </a:lnTo>
                <a:lnTo>
                  <a:pt x="0" y="0"/>
                </a:lnTo>
                <a:close/>
              </a:path>
            </a:pathLst>
          </a:custGeom>
          <a:blipFill>
            <a:blip r:embed="rId2"/>
            <a:stretch>
              <a:fillRect t="-4482" b="-372"/>
            </a:stretch>
          </a:blipFill>
        </p:spPr>
        <p:txBody>
          <a:bodyPr/>
          <a:lstStyle/>
          <a:p>
            <a:endParaRPr lang="en-US"/>
          </a:p>
        </p:txBody>
      </p:sp>
      <p:pic>
        <p:nvPicPr>
          <p:cNvPr id="5" name="Graphic 4" descr="Arrow: Straight with solid fill">
            <a:extLst>
              <a:ext uri="{FF2B5EF4-FFF2-40B4-BE49-F238E27FC236}">
                <a16:creationId xmlns:a16="http://schemas.microsoft.com/office/drawing/2014/main" id="{8D081E53-66C0-0309-FFFA-2499CB922A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597771">
            <a:off x="5271719" y="908958"/>
            <a:ext cx="1954287" cy="9144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1586" y="186241"/>
            <a:ext cx="17944827" cy="9914517"/>
          </a:xfrm>
          <a:custGeom>
            <a:avLst/>
            <a:gdLst/>
            <a:ahLst/>
            <a:cxnLst/>
            <a:rect l="l" t="t" r="r" b="b"/>
            <a:pathLst>
              <a:path w="17944827" h="9914517">
                <a:moveTo>
                  <a:pt x="0" y="0"/>
                </a:moveTo>
                <a:lnTo>
                  <a:pt x="17944828" y="0"/>
                </a:lnTo>
                <a:lnTo>
                  <a:pt x="17944828" y="9914518"/>
                </a:lnTo>
                <a:lnTo>
                  <a:pt x="0" y="991451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flipV="1">
            <a:off x="10626645" y="1541409"/>
            <a:ext cx="7878093" cy="8977884"/>
          </a:xfrm>
          <a:custGeom>
            <a:avLst/>
            <a:gdLst/>
            <a:ahLst/>
            <a:cxnLst/>
            <a:rect l="l" t="t" r="r" b="b"/>
            <a:pathLst>
              <a:path w="7878093" h="8977884">
                <a:moveTo>
                  <a:pt x="0" y="8977883"/>
                </a:moveTo>
                <a:lnTo>
                  <a:pt x="7878093" y="8977883"/>
                </a:lnTo>
                <a:lnTo>
                  <a:pt x="7878093" y="0"/>
                </a:lnTo>
                <a:lnTo>
                  <a:pt x="0" y="0"/>
                </a:lnTo>
                <a:lnTo>
                  <a:pt x="0" y="897788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0941782" y="-232292"/>
            <a:ext cx="7878093" cy="8977884"/>
          </a:xfrm>
          <a:custGeom>
            <a:avLst/>
            <a:gdLst/>
            <a:ahLst/>
            <a:cxnLst/>
            <a:rect l="l" t="t" r="r" b="b"/>
            <a:pathLst>
              <a:path w="7878093" h="8977884">
                <a:moveTo>
                  <a:pt x="0" y="0"/>
                </a:moveTo>
                <a:lnTo>
                  <a:pt x="7878093" y="0"/>
                </a:lnTo>
                <a:lnTo>
                  <a:pt x="7878093" y="8977883"/>
                </a:lnTo>
                <a:lnTo>
                  <a:pt x="0" y="89778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a:grpSpLocks noChangeAspect="1"/>
          </p:cNvGrpSpPr>
          <p:nvPr/>
        </p:nvGrpSpPr>
        <p:grpSpPr>
          <a:xfrm>
            <a:off x="12068054" y="1364265"/>
            <a:ext cx="8192573" cy="8160571"/>
            <a:chOff x="0" y="0"/>
            <a:chExt cx="6502400" cy="6477000"/>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7703" r="-17365"/>
              </a:stretch>
            </a:blipFill>
          </p:spPr>
          <p:txBody>
            <a:bodyPr/>
            <a:lstStyle/>
            <a:p>
              <a:endParaRPr lang="en-US"/>
            </a:p>
          </p:txBody>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US"/>
            </a:p>
          </p:txBody>
        </p:sp>
      </p:grpSp>
      <p:grpSp>
        <p:nvGrpSpPr>
          <p:cNvPr id="8" name="Group 8"/>
          <p:cNvGrpSpPr/>
          <p:nvPr/>
        </p:nvGrpSpPr>
        <p:grpSpPr>
          <a:xfrm>
            <a:off x="1147173" y="3118821"/>
            <a:ext cx="9622007" cy="726769"/>
            <a:chOff x="0" y="0"/>
            <a:chExt cx="2534191" cy="191412"/>
          </a:xfrm>
        </p:grpSpPr>
        <p:sp>
          <p:nvSpPr>
            <p:cNvPr id="9" name="Freeform 9"/>
            <p:cNvSpPr/>
            <p:nvPr/>
          </p:nvSpPr>
          <p:spPr>
            <a:xfrm>
              <a:off x="0" y="0"/>
              <a:ext cx="2534191" cy="191412"/>
            </a:xfrm>
            <a:custGeom>
              <a:avLst/>
              <a:gdLst/>
              <a:ahLst/>
              <a:cxnLst/>
              <a:rect l="l" t="t" r="r" b="b"/>
              <a:pathLst>
                <a:path w="2534191" h="191412">
                  <a:moveTo>
                    <a:pt x="80461" y="0"/>
                  </a:moveTo>
                  <a:lnTo>
                    <a:pt x="2453731" y="0"/>
                  </a:lnTo>
                  <a:cubicBezTo>
                    <a:pt x="2475070" y="0"/>
                    <a:pt x="2495536" y="8477"/>
                    <a:pt x="2510625" y="23566"/>
                  </a:cubicBezTo>
                  <a:cubicBezTo>
                    <a:pt x="2525714" y="38656"/>
                    <a:pt x="2534191" y="59121"/>
                    <a:pt x="2534191" y="80461"/>
                  </a:cubicBezTo>
                  <a:lnTo>
                    <a:pt x="2534191" y="110952"/>
                  </a:lnTo>
                  <a:cubicBezTo>
                    <a:pt x="2534191" y="155389"/>
                    <a:pt x="2498168" y="191412"/>
                    <a:pt x="2453731" y="191412"/>
                  </a:cubicBezTo>
                  <a:lnTo>
                    <a:pt x="80461" y="191412"/>
                  </a:lnTo>
                  <a:cubicBezTo>
                    <a:pt x="59121" y="191412"/>
                    <a:pt x="38656" y="182935"/>
                    <a:pt x="23566" y="167846"/>
                  </a:cubicBezTo>
                  <a:cubicBezTo>
                    <a:pt x="8477" y="152757"/>
                    <a:pt x="0" y="132291"/>
                    <a:pt x="0" y="110952"/>
                  </a:cubicBezTo>
                  <a:lnTo>
                    <a:pt x="0" y="80461"/>
                  </a:lnTo>
                  <a:cubicBezTo>
                    <a:pt x="0" y="59121"/>
                    <a:pt x="8477" y="38656"/>
                    <a:pt x="23566" y="23566"/>
                  </a:cubicBezTo>
                  <a:cubicBezTo>
                    <a:pt x="38656" y="8477"/>
                    <a:pt x="59121" y="0"/>
                    <a:pt x="80461" y="0"/>
                  </a:cubicBezTo>
                  <a:close/>
                </a:path>
              </a:pathLst>
            </a:custGeom>
            <a:gradFill rotWithShape="1">
              <a:gsLst>
                <a:gs pos="0">
                  <a:srgbClr val="FF8A01">
                    <a:alpha val="100000"/>
                  </a:srgbClr>
                </a:gs>
                <a:gs pos="100000">
                  <a:srgbClr val="FFCF01">
                    <a:alpha val="100000"/>
                  </a:srgbClr>
                </a:gs>
              </a:gsLst>
              <a:lin ang="2700000"/>
            </a:gradFill>
          </p:spPr>
          <p:txBody>
            <a:bodyPr/>
            <a:lstStyle/>
            <a:p>
              <a:endParaRPr lang="en-US"/>
            </a:p>
          </p:txBody>
        </p:sp>
        <p:sp>
          <p:nvSpPr>
            <p:cNvPr id="10" name="TextBox 10"/>
            <p:cNvSpPr txBox="1"/>
            <p:nvPr/>
          </p:nvSpPr>
          <p:spPr>
            <a:xfrm>
              <a:off x="0" y="-38100"/>
              <a:ext cx="2534191" cy="229512"/>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611290" y="3158672"/>
            <a:ext cx="9913082" cy="580390"/>
          </a:xfrm>
          <a:prstGeom prst="rect">
            <a:avLst/>
          </a:prstGeom>
        </p:spPr>
        <p:txBody>
          <a:bodyPr lIns="0" tIns="0" rIns="0" bIns="0" rtlCol="0" anchor="t">
            <a:spAutoFit/>
          </a:bodyPr>
          <a:lstStyle/>
          <a:p>
            <a:pPr algn="just">
              <a:lnSpc>
                <a:spcPts val="4759"/>
              </a:lnSpc>
            </a:pPr>
            <a:r>
              <a:rPr lang="en-US" sz="3399" b="1">
                <a:solidFill>
                  <a:srgbClr val="00357B"/>
                </a:solidFill>
                <a:latin typeface="Open Sans 1 Bold"/>
                <a:ea typeface="Open Sans 1 Bold"/>
                <a:cs typeface="Open Sans 1 Bold"/>
                <a:sym typeface="Open Sans 1 Bold"/>
              </a:rPr>
              <a:t>Merci de vous joindre à nous aujourd'hui !</a:t>
            </a:r>
          </a:p>
        </p:txBody>
      </p:sp>
      <p:grpSp>
        <p:nvGrpSpPr>
          <p:cNvPr id="12" name="Group 12"/>
          <p:cNvGrpSpPr>
            <a:grpSpLocks noChangeAspect="1"/>
          </p:cNvGrpSpPr>
          <p:nvPr/>
        </p:nvGrpSpPr>
        <p:grpSpPr>
          <a:xfrm>
            <a:off x="10769181" y="5430217"/>
            <a:ext cx="3796511" cy="3781681"/>
            <a:chOff x="0" y="0"/>
            <a:chExt cx="6502400" cy="6477000"/>
          </a:xfrm>
        </p:grpSpPr>
        <p:sp>
          <p:nvSpPr>
            <p:cNvPr id="13" name="Freeform 1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49647" r="223"/>
              </a:stretch>
            </a:blipFill>
          </p:spPr>
          <p:txBody>
            <a:bodyPr/>
            <a:lstStyle/>
            <a:p>
              <a:endParaRPr lang="en-US"/>
            </a:p>
          </p:txBody>
        </p:sp>
        <p:sp>
          <p:nvSpPr>
            <p:cNvPr id="14" name="Freeform 1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US"/>
            </a:p>
          </p:txBody>
        </p:sp>
      </p:grpSp>
      <p:grpSp>
        <p:nvGrpSpPr>
          <p:cNvPr id="15" name="Group 15"/>
          <p:cNvGrpSpPr/>
          <p:nvPr/>
        </p:nvGrpSpPr>
        <p:grpSpPr>
          <a:xfrm>
            <a:off x="-742298" y="1028700"/>
            <a:ext cx="13889936" cy="1809068"/>
            <a:chOff x="0" y="0"/>
            <a:chExt cx="4069930" cy="530080"/>
          </a:xfrm>
        </p:grpSpPr>
        <p:sp>
          <p:nvSpPr>
            <p:cNvPr id="16" name="Freeform 16"/>
            <p:cNvSpPr/>
            <p:nvPr/>
          </p:nvSpPr>
          <p:spPr>
            <a:xfrm>
              <a:off x="0" y="0"/>
              <a:ext cx="4069930" cy="530080"/>
            </a:xfrm>
            <a:custGeom>
              <a:avLst/>
              <a:gdLst/>
              <a:ahLst/>
              <a:cxnLst/>
              <a:rect l="l" t="t" r="r" b="b"/>
              <a:pathLst>
                <a:path w="4069930" h="530080">
                  <a:moveTo>
                    <a:pt x="55738" y="0"/>
                  </a:moveTo>
                  <a:lnTo>
                    <a:pt x="4014192" y="0"/>
                  </a:lnTo>
                  <a:cubicBezTo>
                    <a:pt x="4028975" y="0"/>
                    <a:pt x="4043152" y="5872"/>
                    <a:pt x="4053605" y="16325"/>
                  </a:cubicBezTo>
                  <a:cubicBezTo>
                    <a:pt x="4064057" y="26778"/>
                    <a:pt x="4069930" y="40955"/>
                    <a:pt x="4069930" y="55738"/>
                  </a:cubicBezTo>
                  <a:lnTo>
                    <a:pt x="4069930" y="474343"/>
                  </a:lnTo>
                  <a:cubicBezTo>
                    <a:pt x="4069930" y="489125"/>
                    <a:pt x="4064057" y="503302"/>
                    <a:pt x="4053605" y="513755"/>
                  </a:cubicBezTo>
                  <a:cubicBezTo>
                    <a:pt x="4043152" y="524208"/>
                    <a:pt x="4028975" y="530080"/>
                    <a:pt x="4014192" y="530080"/>
                  </a:cubicBezTo>
                  <a:lnTo>
                    <a:pt x="55738" y="530080"/>
                  </a:lnTo>
                  <a:cubicBezTo>
                    <a:pt x="40955" y="530080"/>
                    <a:pt x="26778" y="524208"/>
                    <a:pt x="16325" y="513755"/>
                  </a:cubicBezTo>
                  <a:cubicBezTo>
                    <a:pt x="5872" y="503302"/>
                    <a:pt x="0" y="489125"/>
                    <a:pt x="0" y="474343"/>
                  </a:cubicBezTo>
                  <a:lnTo>
                    <a:pt x="0" y="55738"/>
                  </a:lnTo>
                  <a:cubicBezTo>
                    <a:pt x="0" y="40955"/>
                    <a:pt x="5872" y="26778"/>
                    <a:pt x="16325" y="16325"/>
                  </a:cubicBezTo>
                  <a:cubicBezTo>
                    <a:pt x="26778" y="5872"/>
                    <a:pt x="40955" y="0"/>
                    <a:pt x="55738" y="0"/>
                  </a:cubicBezTo>
                  <a:close/>
                </a:path>
              </a:pathLst>
            </a:custGeom>
            <a:gradFill rotWithShape="1">
              <a:gsLst>
                <a:gs pos="0">
                  <a:srgbClr val="FFCF01">
                    <a:alpha val="100000"/>
                  </a:srgbClr>
                </a:gs>
                <a:gs pos="100000">
                  <a:srgbClr val="FF8A01">
                    <a:alpha val="100000"/>
                  </a:srgbClr>
                </a:gs>
              </a:gsLst>
              <a:lin ang="2700000"/>
            </a:gradFill>
          </p:spPr>
          <p:txBody>
            <a:bodyPr/>
            <a:lstStyle/>
            <a:p>
              <a:endParaRPr lang="en-US"/>
            </a:p>
          </p:txBody>
        </p:sp>
        <p:sp>
          <p:nvSpPr>
            <p:cNvPr id="17" name="TextBox 17"/>
            <p:cNvSpPr txBox="1"/>
            <p:nvPr/>
          </p:nvSpPr>
          <p:spPr>
            <a:xfrm>
              <a:off x="0" y="-38100"/>
              <a:ext cx="4069930" cy="56818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028700" y="1235376"/>
            <a:ext cx="9913082" cy="1171899"/>
          </a:xfrm>
          <a:prstGeom prst="rect">
            <a:avLst/>
          </a:prstGeom>
        </p:spPr>
        <p:txBody>
          <a:bodyPr lIns="0" tIns="0" rIns="0" bIns="0" rtlCol="0" anchor="t">
            <a:spAutoFit/>
          </a:bodyPr>
          <a:lstStyle/>
          <a:p>
            <a:pPr algn="l">
              <a:lnSpc>
                <a:spcPts val="9097"/>
              </a:lnSpc>
            </a:pPr>
            <a:r>
              <a:rPr lang="en-US" sz="8346" b="1">
                <a:solidFill>
                  <a:srgbClr val="003780"/>
                </a:solidFill>
                <a:latin typeface="Open Sans 1 Bold"/>
                <a:ea typeface="Open Sans 1 Bold"/>
                <a:cs typeface="Open Sans 1 Bold"/>
                <a:sym typeface="Open Sans 1 Bold"/>
              </a:rPr>
              <a:t>Bienvenu</a:t>
            </a:r>
          </a:p>
        </p:txBody>
      </p:sp>
      <p:grpSp>
        <p:nvGrpSpPr>
          <p:cNvPr id="19" name="Group 19"/>
          <p:cNvGrpSpPr/>
          <p:nvPr/>
        </p:nvGrpSpPr>
        <p:grpSpPr>
          <a:xfrm>
            <a:off x="213355" y="4256650"/>
            <a:ext cx="10413290" cy="5813254"/>
            <a:chOff x="0" y="0"/>
            <a:chExt cx="13884387" cy="7751005"/>
          </a:xfrm>
        </p:grpSpPr>
        <p:grpSp>
          <p:nvGrpSpPr>
            <p:cNvPr id="20" name="Group 20"/>
            <p:cNvGrpSpPr/>
            <p:nvPr/>
          </p:nvGrpSpPr>
          <p:grpSpPr>
            <a:xfrm>
              <a:off x="0" y="0"/>
              <a:ext cx="1654740" cy="165474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F00"/>
              </a:solidFill>
            </p:spPr>
            <p:txBody>
              <a:bodyPr/>
              <a:lstStyle/>
              <a:p>
                <a:endParaRPr lang="en-US"/>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23" name="Group 23"/>
            <p:cNvGrpSpPr/>
            <p:nvPr/>
          </p:nvGrpSpPr>
          <p:grpSpPr>
            <a:xfrm>
              <a:off x="0" y="2032088"/>
              <a:ext cx="1654740" cy="165474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F00"/>
              </a:solidFill>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26" name="Group 26"/>
            <p:cNvGrpSpPr/>
            <p:nvPr/>
          </p:nvGrpSpPr>
          <p:grpSpPr>
            <a:xfrm>
              <a:off x="0" y="4064176"/>
              <a:ext cx="1654740" cy="1654740"/>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F00"/>
              </a:solidFill>
            </p:spPr>
            <p:txBody>
              <a:bodyPr/>
              <a:lstStyle/>
              <a:p>
                <a:endParaRPr lang="en-US"/>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29" name="Group 29"/>
            <p:cNvGrpSpPr/>
            <p:nvPr/>
          </p:nvGrpSpPr>
          <p:grpSpPr>
            <a:xfrm>
              <a:off x="0" y="6096265"/>
              <a:ext cx="1654740" cy="1654740"/>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F00"/>
              </a:solidFill>
            </p:spPr>
            <p:txBody>
              <a:bodyPr/>
              <a:lstStyle/>
              <a:p>
                <a:endParaRPr lang="en-US"/>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sp>
          <p:nvSpPr>
            <p:cNvPr id="32" name="Freeform 32"/>
            <p:cNvSpPr/>
            <p:nvPr/>
          </p:nvSpPr>
          <p:spPr>
            <a:xfrm>
              <a:off x="152419" y="152419"/>
              <a:ext cx="1349903" cy="1349903"/>
            </a:xfrm>
            <a:custGeom>
              <a:avLst/>
              <a:gdLst/>
              <a:ahLst/>
              <a:cxnLst/>
              <a:rect l="l" t="t" r="r" b="b"/>
              <a:pathLst>
                <a:path w="1349903" h="1349903">
                  <a:moveTo>
                    <a:pt x="0" y="0"/>
                  </a:moveTo>
                  <a:lnTo>
                    <a:pt x="1349903" y="0"/>
                  </a:lnTo>
                  <a:lnTo>
                    <a:pt x="1349903" y="1349903"/>
                  </a:lnTo>
                  <a:lnTo>
                    <a:pt x="0" y="13499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3" name="Freeform 33"/>
            <p:cNvSpPr/>
            <p:nvPr/>
          </p:nvSpPr>
          <p:spPr>
            <a:xfrm>
              <a:off x="152419" y="2184507"/>
              <a:ext cx="1349903" cy="1349903"/>
            </a:xfrm>
            <a:custGeom>
              <a:avLst/>
              <a:gdLst/>
              <a:ahLst/>
              <a:cxnLst/>
              <a:rect l="l" t="t" r="r" b="b"/>
              <a:pathLst>
                <a:path w="1349903" h="1349903">
                  <a:moveTo>
                    <a:pt x="0" y="0"/>
                  </a:moveTo>
                  <a:lnTo>
                    <a:pt x="1349903" y="0"/>
                  </a:lnTo>
                  <a:lnTo>
                    <a:pt x="1349903" y="1349903"/>
                  </a:lnTo>
                  <a:lnTo>
                    <a:pt x="0" y="13499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4" name="Freeform 34"/>
            <p:cNvSpPr/>
            <p:nvPr/>
          </p:nvSpPr>
          <p:spPr>
            <a:xfrm>
              <a:off x="152419" y="4216595"/>
              <a:ext cx="1349903" cy="1349903"/>
            </a:xfrm>
            <a:custGeom>
              <a:avLst/>
              <a:gdLst/>
              <a:ahLst/>
              <a:cxnLst/>
              <a:rect l="l" t="t" r="r" b="b"/>
              <a:pathLst>
                <a:path w="1349903" h="1349903">
                  <a:moveTo>
                    <a:pt x="0" y="0"/>
                  </a:moveTo>
                  <a:lnTo>
                    <a:pt x="1349903" y="0"/>
                  </a:lnTo>
                  <a:lnTo>
                    <a:pt x="1349903" y="1349903"/>
                  </a:lnTo>
                  <a:lnTo>
                    <a:pt x="0" y="13499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5" name="Freeform 35"/>
            <p:cNvSpPr/>
            <p:nvPr/>
          </p:nvSpPr>
          <p:spPr>
            <a:xfrm>
              <a:off x="152419" y="6248683"/>
              <a:ext cx="1349903" cy="1349903"/>
            </a:xfrm>
            <a:custGeom>
              <a:avLst/>
              <a:gdLst/>
              <a:ahLst/>
              <a:cxnLst/>
              <a:rect l="l" t="t" r="r" b="b"/>
              <a:pathLst>
                <a:path w="1349903" h="1349903">
                  <a:moveTo>
                    <a:pt x="0" y="0"/>
                  </a:moveTo>
                  <a:lnTo>
                    <a:pt x="1349903" y="0"/>
                  </a:lnTo>
                  <a:lnTo>
                    <a:pt x="1349903" y="1349903"/>
                  </a:lnTo>
                  <a:lnTo>
                    <a:pt x="0" y="13499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6" name="TextBox 36"/>
            <p:cNvSpPr txBox="1"/>
            <p:nvPr/>
          </p:nvSpPr>
          <p:spPr>
            <a:xfrm>
              <a:off x="1939087" y="4272448"/>
              <a:ext cx="11945300" cy="1551728"/>
            </a:xfrm>
            <a:prstGeom prst="rect">
              <a:avLst/>
            </a:prstGeom>
          </p:spPr>
          <p:txBody>
            <a:bodyPr lIns="0" tIns="0" rIns="0" bIns="0" rtlCol="0" anchor="t">
              <a:spAutoFit/>
            </a:bodyPr>
            <a:lstStyle/>
            <a:p>
              <a:pPr algn="l">
                <a:lnSpc>
                  <a:spcPts val="4760"/>
                </a:lnSpc>
              </a:pPr>
              <a:r>
                <a:rPr lang="en-US" sz="3400">
                  <a:solidFill>
                    <a:srgbClr val="000000"/>
                  </a:solidFill>
                  <a:latin typeface="Open Sans 1"/>
                  <a:ea typeface="Open Sans 1"/>
                  <a:cs typeface="Open Sans 1"/>
                  <a:sym typeface="Open Sans 1"/>
                </a:rPr>
                <a:t>Utilisez les questions et réponses pour les questions, pas la boîte de discussion</a:t>
              </a:r>
            </a:p>
          </p:txBody>
        </p:sp>
      </p:grpSp>
      <p:grpSp>
        <p:nvGrpSpPr>
          <p:cNvPr id="37" name="Group 37"/>
          <p:cNvGrpSpPr/>
          <p:nvPr/>
        </p:nvGrpSpPr>
        <p:grpSpPr>
          <a:xfrm>
            <a:off x="10868522" y="5558851"/>
            <a:ext cx="3561121" cy="3561121"/>
            <a:chOff x="0" y="0"/>
            <a:chExt cx="4748161" cy="4748161"/>
          </a:xfrm>
        </p:grpSpPr>
        <p:grpSp>
          <p:nvGrpSpPr>
            <p:cNvPr id="38" name="Group 38"/>
            <p:cNvGrpSpPr/>
            <p:nvPr/>
          </p:nvGrpSpPr>
          <p:grpSpPr>
            <a:xfrm>
              <a:off x="0" y="0"/>
              <a:ext cx="4748161" cy="4748161"/>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0" name="TextBox 40"/>
              <p:cNvSpPr txBox="1"/>
              <p:nvPr/>
            </p:nvSpPr>
            <p:spPr>
              <a:xfrm>
                <a:off x="76200" y="57150"/>
                <a:ext cx="660400" cy="679450"/>
              </a:xfrm>
              <a:prstGeom prst="rect">
                <a:avLst/>
              </a:prstGeom>
            </p:spPr>
            <p:txBody>
              <a:bodyPr lIns="68718" tIns="68718" rIns="68718" bIns="68718" rtlCol="0" anchor="ctr"/>
              <a:lstStyle/>
              <a:p>
                <a:pPr algn="ctr">
                  <a:lnSpc>
                    <a:spcPts val="1374"/>
                  </a:lnSpc>
                </a:pPr>
                <a:endParaRPr/>
              </a:p>
            </p:txBody>
          </p:sp>
        </p:grpSp>
        <p:sp>
          <p:nvSpPr>
            <p:cNvPr id="41" name="Freeform 41"/>
            <p:cNvSpPr/>
            <p:nvPr/>
          </p:nvSpPr>
          <p:spPr>
            <a:xfrm>
              <a:off x="595027" y="352334"/>
              <a:ext cx="1726701" cy="3165618"/>
            </a:xfrm>
            <a:custGeom>
              <a:avLst/>
              <a:gdLst/>
              <a:ahLst/>
              <a:cxnLst/>
              <a:rect l="l" t="t" r="r" b="b"/>
              <a:pathLst>
                <a:path w="1726701" h="3165618">
                  <a:moveTo>
                    <a:pt x="0" y="0"/>
                  </a:moveTo>
                  <a:lnTo>
                    <a:pt x="1726701" y="0"/>
                  </a:lnTo>
                  <a:lnTo>
                    <a:pt x="1726701" y="3165618"/>
                  </a:lnTo>
                  <a:lnTo>
                    <a:pt x="0" y="31656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2" name="TextBox 42"/>
            <p:cNvSpPr txBox="1"/>
            <p:nvPr/>
          </p:nvSpPr>
          <p:spPr>
            <a:xfrm>
              <a:off x="1402308" y="2293875"/>
              <a:ext cx="2879841" cy="515861"/>
            </a:xfrm>
            <a:prstGeom prst="rect">
              <a:avLst/>
            </a:prstGeom>
          </p:spPr>
          <p:txBody>
            <a:bodyPr lIns="0" tIns="0" rIns="0" bIns="0" rtlCol="0" anchor="t">
              <a:spAutoFit/>
            </a:bodyPr>
            <a:lstStyle/>
            <a:p>
              <a:pPr algn="l">
                <a:lnSpc>
                  <a:spcPts val="3232"/>
                </a:lnSpc>
              </a:pPr>
              <a:r>
                <a:rPr lang="en-US" sz="2309" b="1" spc="57">
                  <a:solidFill>
                    <a:srgbClr val="17448E"/>
                  </a:solidFill>
                  <a:latin typeface="Open Sans 2 Bold"/>
                  <a:ea typeface="Open Sans 2 Bold"/>
                  <a:cs typeface="Open Sans 2 Bold"/>
                  <a:sym typeface="Open Sans 2 Bold"/>
                </a:rPr>
                <a:t>FOUNDATION</a:t>
              </a:r>
            </a:p>
          </p:txBody>
        </p:sp>
        <p:sp>
          <p:nvSpPr>
            <p:cNvPr id="43" name="TextBox 43"/>
            <p:cNvSpPr txBox="1"/>
            <p:nvPr/>
          </p:nvSpPr>
          <p:spPr>
            <a:xfrm>
              <a:off x="1402308" y="2752662"/>
              <a:ext cx="2879841" cy="765175"/>
            </a:xfrm>
            <a:prstGeom prst="rect">
              <a:avLst/>
            </a:prstGeom>
          </p:spPr>
          <p:txBody>
            <a:bodyPr lIns="0" tIns="0" rIns="0" bIns="0" rtlCol="0" anchor="t">
              <a:spAutoFit/>
            </a:bodyPr>
            <a:lstStyle/>
            <a:p>
              <a:pPr algn="l">
                <a:lnSpc>
                  <a:spcPts val="4888"/>
                </a:lnSpc>
              </a:pPr>
              <a:r>
                <a:rPr lang="en-US" sz="3491" b="1" spc="87">
                  <a:solidFill>
                    <a:srgbClr val="F7A71B"/>
                  </a:solidFill>
                  <a:latin typeface="Open Sans 2 Bold"/>
                  <a:ea typeface="Open Sans 2 Bold"/>
                  <a:cs typeface="Open Sans 2 Bold"/>
                  <a:sym typeface="Open Sans 2 Bold"/>
                </a:rPr>
                <a:t>MATTERS</a:t>
              </a:r>
            </a:p>
          </p:txBody>
        </p:sp>
      </p:grpSp>
      <p:sp>
        <p:nvSpPr>
          <p:cNvPr id="44" name="TextBox 44"/>
          <p:cNvSpPr txBox="1"/>
          <p:nvPr/>
        </p:nvSpPr>
        <p:spPr>
          <a:xfrm>
            <a:off x="1546649" y="8914765"/>
            <a:ext cx="7894817" cy="1180465"/>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Open Sans 1"/>
                <a:ea typeface="Open Sans 1"/>
                <a:cs typeface="Open Sans 1"/>
                <a:sym typeface="Open Sans 1"/>
              </a:rPr>
              <a:t>Les sous-titres codés sont disponibles Choisissez votre langue</a:t>
            </a:r>
          </a:p>
        </p:txBody>
      </p:sp>
      <p:sp>
        <p:nvSpPr>
          <p:cNvPr id="45" name="TextBox 45"/>
          <p:cNvSpPr txBox="1"/>
          <p:nvPr/>
        </p:nvSpPr>
        <p:spPr>
          <a:xfrm>
            <a:off x="1611290" y="5791200"/>
            <a:ext cx="7894817" cy="1180465"/>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Open Sans 1"/>
                <a:ea typeface="Open Sans 1"/>
                <a:cs typeface="Open Sans 1"/>
                <a:sym typeface="Open Sans 1"/>
              </a:rPr>
              <a:t>Partagez votre nom et les informations du club dans la boîte de discussion</a:t>
            </a:r>
          </a:p>
        </p:txBody>
      </p:sp>
      <p:sp>
        <p:nvSpPr>
          <p:cNvPr id="46" name="TextBox 46"/>
          <p:cNvSpPr txBox="1"/>
          <p:nvPr/>
        </p:nvSpPr>
        <p:spPr>
          <a:xfrm>
            <a:off x="1611290" y="4528213"/>
            <a:ext cx="7839701" cy="1180465"/>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Open Sans 1"/>
                <a:ea typeface="Open Sans 1"/>
                <a:cs typeface="Open Sans 1"/>
                <a:sym typeface="Open Sans 1"/>
              </a:rPr>
              <a:t>Sélectionnez la vue Haut-parleur pour la meilleure expérience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49228"/>
            <a:ext cx="18288000" cy="10290557"/>
          </a:xfrm>
          <a:custGeom>
            <a:avLst/>
            <a:gdLst/>
            <a:ahLst/>
            <a:cxnLst/>
            <a:rect l="l" t="t" r="r" b="b"/>
            <a:pathLst>
              <a:path w="18288000" h="10290557">
                <a:moveTo>
                  <a:pt x="0" y="0"/>
                </a:moveTo>
                <a:lnTo>
                  <a:pt x="18288000" y="0"/>
                </a:lnTo>
                <a:lnTo>
                  <a:pt x="18288000" y="10290557"/>
                </a:lnTo>
                <a:lnTo>
                  <a:pt x="0" y="10290557"/>
                </a:lnTo>
                <a:lnTo>
                  <a:pt x="0" y="0"/>
                </a:lnTo>
                <a:close/>
              </a:path>
            </a:pathLst>
          </a:custGeom>
          <a:blipFill>
            <a:blip r:embed="rId2"/>
            <a:stretch>
              <a:fillRect l="-922" r="-922"/>
            </a:stretch>
          </a:blipFill>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50" r="-650"/>
            </a:stretch>
          </a:blipFill>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50" r="-650"/>
            </a:stretch>
          </a:blipFill>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7716642" y="3113560"/>
            <a:ext cx="9542658" cy="5954361"/>
            <a:chOff x="0" y="0"/>
            <a:chExt cx="2779071" cy="1734065"/>
          </a:xfrm>
        </p:grpSpPr>
        <p:sp>
          <p:nvSpPr>
            <p:cNvPr id="4" name="Freeform 4"/>
            <p:cNvSpPr/>
            <p:nvPr/>
          </p:nvSpPr>
          <p:spPr>
            <a:xfrm>
              <a:off x="0" y="0"/>
              <a:ext cx="2779071" cy="1734065"/>
            </a:xfrm>
            <a:custGeom>
              <a:avLst/>
              <a:gdLst/>
              <a:ahLst/>
              <a:cxnLst/>
              <a:rect l="l" t="t" r="r" b="b"/>
              <a:pathLst>
                <a:path w="2779071" h="1734065">
                  <a:moveTo>
                    <a:pt x="81130" y="0"/>
                  </a:moveTo>
                  <a:lnTo>
                    <a:pt x="2697942" y="0"/>
                  </a:lnTo>
                  <a:cubicBezTo>
                    <a:pt x="2719459" y="0"/>
                    <a:pt x="2740094" y="8548"/>
                    <a:pt x="2755309" y="23762"/>
                  </a:cubicBezTo>
                  <a:cubicBezTo>
                    <a:pt x="2770524" y="38977"/>
                    <a:pt x="2779071" y="59613"/>
                    <a:pt x="2779071" y="81130"/>
                  </a:cubicBezTo>
                  <a:lnTo>
                    <a:pt x="2779071" y="1652936"/>
                  </a:lnTo>
                  <a:cubicBezTo>
                    <a:pt x="2779071" y="1674453"/>
                    <a:pt x="2770524" y="1695088"/>
                    <a:pt x="2755309" y="1710303"/>
                  </a:cubicBezTo>
                  <a:cubicBezTo>
                    <a:pt x="2740094" y="1725518"/>
                    <a:pt x="2719459" y="1734065"/>
                    <a:pt x="2697942" y="1734065"/>
                  </a:cubicBezTo>
                  <a:lnTo>
                    <a:pt x="81130" y="1734065"/>
                  </a:lnTo>
                  <a:cubicBezTo>
                    <a:pt x="59613" y="1734065"/>
                    <a:pt x="38977" y="1725518"/>
                    <a:pt x="23762" y="1710303"/>
                  </a:cubicBezTo>
                  <a:cubicBezTo>
                    <a:pt x="8548" y="1695088"/>
                    <a:pt x="0" y="1674453"/>
                    <a:pt x="0" y="1652936"/>
                  </a:cubicBezTo>
                  <a:lnTo>
                    <a:pt x="0" y="81130"/>
                  </a:lnTo>
                  <a:cubicBezTo>
                    <a:pt x="0" y="59613"/>
                    <a:pt x="8548" y="38977"/>
                    <a:pt x="23762" y="23762"/>
                  </a:cubicBezTo>
                  <a:cubicBezTo>
                    <a:pt x="38977" y="8548"/>
                    <a:pt x="59613" y="0"/>
                    <a:pt x="81130" y="0"/>
                  </a:cubicBezTo>
                  <a:close/>
                </a:path>
              </a:pathLst>
            </a:custGeom>
            <a:gradFill rotWithShape="1">
              <a:gsLst>
                <a:gs pos="0">
                  <a:srgbClr val="003780">
                    <a:alpha val="100000"/>
                  </a:srgbClr>
                </a:gs>
                <a:gs pos="100000">
                  <a:srgbClr val="011F47">
                    <a:alpha val="100000"/>
                  </a:srgbClr>
                </a:gs>
              </a:gsLst>
              <a:lin ang="5400000"/>
            </a:gradFill>
          </p:spPr>
          <p:txBody>
            <a:bodyPr/>
            <a:lstStyle/>
            <a:p>
              <a:endParaRPr lang="en-US"/>
            </a:p>
          </p:txBody>
        </p:sp>
        <p:sp>
          <p:nvSpPr>
            <p:cNvPr id="5" name="TextBox 5"/>
            <p:cNvSpPr txBox="1"/>
            <p:nvPr/>
          </p:nvSpPr>
          <p:spPr>
            <a:xfrm>
              <a:off x="0" y="-38100"/>
              <a:ext cx="2779071" cy="1772165"/>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a:off x="1028700" y="2741116"/>
            <a:ext cx="6351615" cy="6326804"/>
            <a:chOff x="0" y="0"/>
            <a:chExt cx="6502400" cy="6477000"/>
          </a:xfrm>
        </p:grpSpPr>
        <p:sp>
          <p:nvSpPr>
            <p:cNvPr id="7" name="Freeform 7"/>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223" t="-6376" r="223" b="-18622"/>
              </a:stretch>
            </a:blipFill>
          </p:spPr>
          <p:txBody>
            <a:bodyPr/>
            <a:lstStyle/>
            <a:p>
              <a:endParaRPr lang="en-US"/>
            </a:p>
          </p:txBody>
        </p:sp>
        <p:sp>
          <p:nvSpPr>
            <p:cNvPr id="8" name="Freeform 8"/>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US"/>
            </a:p>
          </p:txBody>
        </p:sp>
      </p:grpSp>
      <p:grpSp>
        <p:nvGrpSpPr>
          <p:cNvPr id="9" name="Group 9"/>
          <p:cNvGrpSpPr/>
          <p:nvPr/>
        </p:nvGrpSpPr>
        <p:grpSpPr>
          <a:xfrm>
            <a:off x="8097183" y="2776622"/>
            <a:ext cx="8781576" cy="1255917"/>
            <a:chOff x="0" y="0"/>
            <a:chExt cx="2312843" cy="330777"/>
          </a:xfrm>
        </p:grpSpPr>
        <p:sp>
          <p:nvSpPr>
            <p:cNvPr id="10" name="Freeform 10"/>
            <p:cNvSpPr/>
            <p:nvPr/>
          </p:nvSpPr>
          <p:spPr>
            <a:xfrm>
              <a:off x="0" y="0"/>
              <a:ext cx="2312843" cy="330777"/>
            </a:xfrm>
            <a:custGeom>
              <a:avLst/>
              <a:gdLst/>
              <a:ahLst/>
              <a:cxnLst/>
              <a:rect l="l" t="t" r="r" b="b"/>
              <a:pathLst>
                <a:path w="2312843" h="330777">
                  <a:moveTo>
                    <a:pt x="88161" y="0"/>
                  </a:moveTo>
                  <a:lnTo>
                    <a:pt x="2224682" y="0"/>
                  </a:lnTo>
                  <a:cubicBezTo>
                    <a:pt x="2273372" y="0"/>
                    <a:pt x="2312843" y="39471"/>
                    <a:pt x="2312843" y="88161"/>
                  </a:cubicBezTo>
                  <a:lnTo>
                    <a:pt x="2312843" y="242616"/>
                  </a:lnTo>
                  <a:cubicBezTo>
                    <a:pt x="2312843" y="265997"/>
                    <a:pt x="2303555" y="288421"/>
                    <a:pt x="2287021" y="304955"/>
                  </a:cubicBezTo>
                  <a:cubicBezTo>
                    <a:pt x="2270488" y="321488"/>
                    <a:pt x="2248064" y="330777"/>
                    <a:pt x="2224682" y="330777"/>
                  </a:cubicBezTo>
                  <a:lnTo>
                    <a:pt x="88161" y="330777"/>
                  </a:lnTo>
                  <a:cubicBezTo>
                    <a:pt x="39471" y="330777"/>
                    <a:pt x="0" y="291306"/>
                    <a:pt x="0" y="242616"/>
                  </a:cubicBezTo>
                  <a:lnTo>
                    <a:pt x="0" y="88161"/>
                  </a:lnTo>
                  <a:cubicBezTo>
                    <a:pt x="0" y="39471"/>
                    <a:pt x="39471" y="0"/>
                    <a:pt x="88161" y="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US"/>
            </a:p>
          </p:txBody>
        </p:sp>
        <p:sp>
          <p:nvSpPr>
            <p:cNvPr id="11" name="TextBox 11"/>
            <p:cNvSpPr txBox="1"/>
            <p:nvPr/>
          </p:nvSpPr>
          <p:spPr>
            <a:xfrm>
              <a:off x="0" y="-38100"/>
              <a:ext cx="2312843" cy="368877"/>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273050" y="857250"/>
            <a:ext cx="14676644" cy="1566528"/>
          </a:xfrm>
          <a:prstGeom prst="rect">
            <a:avLst/>
          </a:prstGeom>
        </p:spPr>
        <p:txBody>
          <a:bodyPr lIns="0" tIns="0" rIns="0" bIns="0" rtlCol="0" anchor="t">
            <a:spAutoFit/>
          </a:bodyPr>
          <a:lstStyle/>
          <a:p>
            <a:pPr algn="ctr">
              <a:lnSpc>
                <a:spcPts val="12880"/>
              </a:lnSpc>
            </a:pPr>
            <a:r>
              <a:rPr lang="en-US" sz="9200" b="1">
                <a:solidFill>
                  <a:srgbClr val="003780"/>
                </a:solidFill>
                <a:latin typeface="Open Sans 1 Bold"/>
                <a:ea typeface="Open Sans 1 Bold"/>
                <a:cs typeface="Open Sans 1 Bold"/>
                <a:sym typeface="Open Sans 1 Bold"/>
              </a:rPr>
              <a:t>Introducing Our Speaker</a:t>
            </a:r>
          </a:p>
        </p:txBody>
      </p:sp>
      <p:sp>
        <p:nvSpPr>
          <p:cNvPr id="13" name="TextBox 13"/>
          <p:cNvSpPr txBox="1"/>
          <p:nvPr/>
        </p:nvSpPr>
        <p:spPr>
          <a:xfrm>
            <a:off x="9441971" y="2929918"/>
            <a:ext cx="6507723" cy="854110"/>
          </a:xfrm>
          <a:prstGeom prst="rect">
            <a:avLst/>
          </a:prstGeom>
        </p:spPr>
        <p:txBody>
          <a:bodyPr lIns="0" tIns="0" rIns="0" bIns="0" rtlCol="0" anchor="t">
            <a:spAutoFit/>
          </a:bodyPr>
          <a:lstStyle/>
          <a:p>
            <a:pPr algn="ctr">
              <a:lnSpc>
                <a:spcPts val="6999"/>
              </a:lnSpc>
            </a:pPr>
            <a:r>
              <a:rPr lang="en-US" sz="4999" b="1">
                <a:solidFill>
                  <a:srgbClr val="003780"/>
                </a:solidFill>
                <a:latin typeface="Open Sans 1 Bold"/>
                <a:ea typeface="Open Sans 1 Bold"/>
                <a:cs typeface="Open Sans 1 Bold"/>
                <a:sym typeface="Open Sans 1 Bold"/>
              </a:rPr>
              <a:t>Kay Davis</a:t>
            </a:r>
          </a:p>
        </p:txBody>
      </p:sp>
      <p:sp>
        <p:nvSpPr>
          <p:cNvPr id="14" name="TextBox 14"/>
          <p:cNvSpPr txBox="1"/>
          <p:nvPr/>
        </p:nvSpPr>
        <p:spPr>
          <a:xfrm>
            <a:off x="8097183" y="4337340"/>
            <a:ext cx="8781576" cy="2590801"/>
          </a:xfrm>
          <a:prstGeom prst="rect">
            <a:avLst/>
          </a:prstGeom>
        </p:spPr>
        <p:txBody>
          <a:bodyPr lIns="0" tIns="0" rIns="0" bIns="0" rtlCol="0" anchor="t">
            <a:spAutoFit/>
          </a:bodyPr>
          <a:lstStyle/>
          <a:p>
            <a:pPr algn="ctr">
              <a:lnSpc>
                <a:spcPts val="4199"/>
              </a:lnSpc>
            </a:pPr>
            <a:endParaRPr/>
          </a:p>
          <a:p>
            <a:pPr algn="ctr">
              <a:lnSpc>
                <a:spcPts val="4199"/>
              </a:lnSpc>
            </a:pPr>
            <a:endParaRPr/>
          </a:p>
          <a:p>
            <a:pPr algn="ctr">
              <a:lnSpc>
                <a:spcPts val="4199"/>
              </a:lnSpc>
            </a:pPr>
            <a:r>
              <a:rPr lang="en-US" sz="2999" b="1">
                <a:solidFill>
                  <a:srgbClr val="FFFFFF"/>
                </a:solidFill>
                <a:latin typeface="Open Sans 1 Bold"/>
                <a:ea typeface="Open Sans 1 Bold"/>
                <a:cs typeface="Open Sans 1 Bold"/>
                <a:sym typeface="Open Sans 1 Bold"/>
              </a:rPr>
              <a:t>Rotary Club of Sumter Sunrise</a:t>
            </a:r>
          </a:p>
          <a:p>
            <a:pPr algn="ctr">
              <a:lnSpc>
                <a:spcPts val="4199"/>
              </a:lnSpc>
            </a:pPr>
            <a:r>
              <a:rPr lang="en-US" sz="2999" b="1">
                <a:solidFill>
                  <a:srgbClr val="FFFFFF"/>
                </a:solidFill>
                <a:latin typeface="Open Sans 1 Bold"/>
                <a:ea typeface="Open Sans 1 Bold"/>
                <a:cs typeface="Open Sans 1 Bold"/>
                <a:sym typeface="Open Sans 1 Bold"/>
              </a:rPr>
              <a:t>District  7770</a:t>
            </a:r>
          </a:p>
          <a:p>
            <a:pPr algn="ctr">
              <a:lnSpc>
                <a:spcPts val="4199"/>
              </a:lnSpc>
            </a:pPr>
            <a:endParaRPr lang="en-US" sz="2999" b="1">
              <a:solidFill>
                <a:srgbClr val="FFFFFF"/>
              </a:solidFill>
              <a:latin typeface="Open Sans 1 Bold"/>
              <a:ea typeface="Open Sans 1 Bold"/>
              <a:cs typeface="Open Sans 1 Bold"/>
              <a:sym typeface="Open Sans 1 Bo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9869" y="114300"/>
            <a:ext cx="15268262" cy="11230208"/>
          </a:xfrm>
          <a:custGeom>
            <a:avLst/>
            <a:gdLst/>
            <a:ahLst/>
            <a:cxnLst/>
            <a:rect l="l" t="t" r="r" b="b"/>
            <a:pathLst>
              <a:path w="15268262" h="11230208">
                <a:moveTo>
                  <a:pt x="0" y="0"/>
                </a:moveTo>
                <a:lnTo>
                  <a:pt x="15268262" y="0"/>
                </a:lnTo>
                <a:lnTo>
                  <a:pt x="15268262" y="11230209"/>
                </a:lnTo>
                <a:lnTo>
                  <a:pt x="0" y="11230209"/>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3B4CA2E0-1C28-2B52-1875-052DE43AC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0"/>
            <a:ext cx="15925800" cy="11923394"/>
          </a:xfrm>
          <a:prstGeom prst="rect">
            <a:avLst/>
          </a:prstGeom>
        </p:spPr>
      </p:pic>
    </p:spTree>
    <p:extLst>
      <p:ext uri="{BB962C8B-B14F-4D97-AF65-F5344CB8AC3E}">
        <p14:creationId xmlns:p14="http://schemas.microsoft.com/office/powerpoint/2010/main" val="2970666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62820" y="82211"/>
            <a:ext cx="13762360" cy="10122578"/>
          </a:xfrm>
          <a:custGeom>
            <a:avLst/>
            <a:gdLst/>
            <a:ahLst/>
            <a:cxnLst/>
            <a:rect l="l" t="t" r="r" b="b"/>
            <a:pathLst>
              <a:path w="13762360" h="10122578">
                <a:moveTo>
                  <a:pt x="0" y="0"/>
                </a:moveTo>
                <a:lnTo>
                  <a:pt x="13762360" y="0"/>
                </a:lnTo>
                <a:lnTo>
                  <a:pt x="13762360" y="10122578"/>
                </a:lnTo>
                <a:lnTo>
                  <a:pt x="0" y="1012257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2755" y="167793"/>
            <a:ext cx="16702491" cy="10756558"/>
          </a:xfrm>
          <a:custGeom>
            <a:avLst/>
            <a:gdLst/>
            <a:ahLst/>
            <a:cxnLst/>
            <a:rect l="l" t="t" r="r" b="b"/>
            <a:pathLst>
              <a:path w="16702491" h="10756558">
                <a:moveTo>
                  <a:pt x="0" y="0"/>
                </a:moveTo>
                <a:lnTo>
                  <a:pt x="16702490" y="0"/>
                </a:lnTo>
                <a:lnTo>
                  <a:pt x="16702490" y="10756558"/>
                </a:lnTo>
                <a:lnTo>
                  <a:pt x="0" y="1075655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283091" y="1188247"/>
            <a:ext cx="18860010" cy="1076000"/>
            <a:chOff x="0" y="0"/>
            <a:chExt cx="4967245" cy="283391"/>
          </a:xfrm>
        </p:grpSpPr>
        <p:sp>
          <p:nvSpPr>
            <p:cNvPr id="4" name="Freeform 4"/>
            <p:cNvSpPr/>
            <p:nvPr/>
          </p:nvSpPr>
          <p:spPr>
            <a:xfrm>
              <a:off x="0" y="0"/>
              <a:ext cx="4967246" cy="283391"/>
            </a:xfrm>
            <a:custGeom>
              <a:avLst/>
              <a:gdLst/>
              <a:ahLst/>
              <a:cxnLst/>
              <a:rect l="l" t="t" r="r" b="b"/>
              <a:pathLst>
                <a:path w="4967246" h="283391">
                  <a:moveTo>
                    <a:pt x="41049" y="0"/>
                  </a:moveTo>
                  <a:lnTo>
                    <a:pt x="4926196" y="0"/>
                  </a:lnTo>
                  <a:cubicBezTo>
                    <a:pt x="4937083" y="0"/>
                    <a:pt x="4947524" y="4325"/>
                    <a:pt x="4955223" y="12023"/>
                  </a:cubicBezTo>
                  <a:cubicBezTo>
                    <a:pt x="4962921" y="19721"/>
                    <a:pt x="4967246" y="30162"/>
                    <a:pt x="4967246" y="41049"/>
                  </a:cubicBezTo>
                  <a:lnTo>
                    <a:pt x="4967246" y="242342"/>
                  </a:lnTo>
                  <a:cubicBezTo>
                    <a:pt x="4967246" y="253229"/>
                    <a:pt x="4962921" y="263670"/>
                    <a:pt x="4955223" y="271368"/>
                  </a:cubicBezTo>
                  <a:cubicBezTo>
                    <a:pt x="4947524" y="279066"/>
                    <a:pt x="4937083" y="283391"/>
                    <a:pt x="4926196" y="283391"/>
                  </a:cubicBezTo>
                  <a:lnTo>
                    <a:pt x="41049" y="283391"/>
                  </a:lnTo>
                  <a:cubicBezTo>
                    <a:pt x="30162" y="283391"/>
                    <a:pt x="19721" y="279066"/>
                    <a:pt x="12023" y="271368"/>
                  </a:cubicBezTo>
                  <a:cubicBezTo>
                    <a:pt x="4325" y="263670"/>
                    <a:pt x="0" y="253229"/>
                    <a:pt x="0" y="242342"/>
                  </a:cubicBezTo>
                  <a:lnTo>
                    <a:pt x="0" y="41049"/>
                  </a:lnTo>
                  <a:cubicBezTo>
                    <a:pt x="0" y="30162"/>
                    <a:pt x="4325" y="19721"/>
                    <a:pt x="12023" y="12023"/>
                  </a:cubicBezTo>
                  <a:cubicBezTo>
                    <a:pt x="19721" y="4325"/>
                    <a:pt x="30162" y="0"/>
                    <a:pt x="41049" y="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US"/>
            </a:p>
          </p:txBody>
        </p:sp>
        <p:sp>
          <p:nvSpPr>
            <p:cNvPr id="5" name="TextBox 5"/>
            <p:cNvSpPr txBox="1"/>
            <p:nvPr/>
          </p:nvSpPr>
          <p:spPr>
            <a:xfrm>
              <a:off x="0" y="-38100"/>
              <a:ext cx="4967245" cy="321491"/>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368792" y="857250"/>
            <a:ext cx="16854069" cy="1566544"/>
          </a:xfrm>
          <a:prstGeom prst="rect">
            <a:avLst/>
          </a:prstGeom>
        </p:spPr>
        <p:txBody>
          <a:bodyPr lIns="0" tIns="0" rIns="0" bIns="0" rtlCol="0" anchor="t">
            <a:spAutoFit/>
          </a:bodyPr>
          <a:lstStyle/>
          <a:p>
            <a:pPr algn="ctr">
              <a:lnSpc>
                <a:spcPts val="12880"/>
              </a:lnSpc>
            </a:pPr>
            <a:r>
              <a:rPr lang="en-US" sz="9200" b="1">
                <a:solidFill>
                  <a:srgbClr val="00357B"/>
                </a:solidFill>
                <a:latin typeface="Open Sans 1 Bold"/>
                <a:ea typeface="Open Sans 1 Bold"/>
                <a:cs typeface="Open Sans 1 Bold"/>
                <a:sym typeface="Open Sans 1 Bold"/>
              </a:rPr>
              <a:t>Monthly Action Steps</a:t>
            </a:r>
          </a:p>
        </p:txBody>
      </p:sp>
      <p:grpSp>
        <p:nvGrpSpPr>
          <p:cNvPr id="7" name="Group 7"/>
          <p:cNvGrpSpPr/>
          <p:nvPr/>
        </p:nvGrpSpPr>
        <p:grpSpPr>
          <a:xfrm>
            <a:off x="-3060587" y="2179045"/>
            <a:ext cx="4299832" cy="429983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3780">
                    <a:alpha val="100000"/>
                  </a:srgbClr>
                </a:gs>
                <a:gs pos="100000">
                  <a:srgbClr val="011F47">
                    <a:alpha val="100000"/>
                  </a:srgbClr>
                </a:gs>
              </a:gsLst>
              <a:lin ang="0"/>
            </a:gradFill>
          </p:spPr>
          <p:txBody>
            <a:bodyPr/>
            <a:lstStyle/>
            <a:p>
              <a:endParaRPr lang="en-US"/>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3060587" y="4568499"/>
            <a:ext cx="4299832" cy="429983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CF01">
                    <a:alpha val="100000"/>
                  </a:srgbClr>
                </a:gs>
                <a:gs pos="100000">
                  <a:srgbClr val="FF8A01">
                    <a:alpha val="100000"/>
                  </a:srgbClr>
                </a:gs>
              </a:gsLst>
              <a:lin ang="2700000"/>
            </a:gradFill>
          </p:spPr>
          <p:txBody>
            <a:bodyPr/>
            <a:lstStyle/>
            <a:p>
              <a:endParaRPr lang="en-US"/>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7048755" y="2179045"/>
            <a:ext cx="4299832" cy="429983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3780">
                    <a:alpha val="100000"/>
                  </a:srgbClr>
                </a:gs>
                <a:gs pos="100000">
                  <a:srgbClr val="011F47">
                    <a:alpha val="100000"/>
                  </a:srgbClr>
                </a:gs>
              </a:gsLst>
              <a:lin ang="0"/>
            </a:gradFill>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7048755" y="4568499"/>
            <a:ext cx="4299832" cy="429983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CF01">
                    <a:alpha val="100000"/>
                  </a:srgbClr>
                </a:gs>
                <a:gs pos="100000">
                  <a:srgbClr val="FF8A01">
                    <a:alpha val="100000"/>
                  </a:srgbClr>
                </a:gs>
              </a:gsLst>
              <a:lin ang="2700000"/>
            </a:gradFill>
          </p:spPr>
          <p:txBody>
            <a:bodyPr/>
            <a:lstStyle/>
            <a:p>
              <a:endParaRPr lang="en-US"/>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972021" y="3848314"/>
            <a:ext cx="14343959" cy="1898584"/>
          </a:xfrm>
          <a:prstGeom prst="rect">
            <a:avLst/>
          </a:prstGeom>
        </p:spPr>
        <p:txBody>
          <a:bodyPr lIns="0" tIns="0" rIns="0" bIns="0" rtlCol="0" anchor="t">
            <a:spAutoFit/>
          </a:bodyPr>
          <a:lstStyle/>
          <a:p>
            <a:pPr marL="1187449" lvl="1" indent="-593725" algn="l">
              <a:lnSpc>
                <a:spcPts val="7699"/>
              </a:lnSpc>
              <a:buFont typeface="Arial"/>
              <a:buChar char="•"/>
            </a:pPr>
            <a:r>
              <a:rPr lang="en-US" sz="5499" b="1">
                <a:solidFill>
                  <a:srgbClr val="00357B"/>
                </a:solidFill>
                <a:latin typeface="Canva Sans Bold"/>
                <a:ea typeface="Canva Sans Bold"/>
                <a:cs typeface="Canva Sans Bold"/>
                <a:sym typeface="Canva Sans Bold"/>
              </a:rPr>
              <a:t>Put Goals into Rotary Club Central</a:t>
            </a:r>
          </a:p>
          <a:p>
            <a:pPr algn="l">
              <a:lnSpc>
                <a:spcPts val="7699"/>
              </a:lnSpc>
            </a:pPr>
            <a:endParaRPr lang="en-US" sz="5499" b="1">
              <a:solidFill>
                <a:srgbClr val="00357B"/>
              </a:solidFill>
              <a:latin typeface="Canva Sans Bold"/>
              <a:ea typeface="Canva Sans Bold"/>
              <a:cs typeface="Canva Sans Bold"/>
              <a:sym typeface="Canva Sans Bo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266977" y="6752865"/>
            <a:ext cx="20554977" cy="6158542"/>
          </a:xfrm>
          <a:custGeom>
            <a:avLst/>
            <a:gdLst/>
            <a:ahLst/>
            <a:cxnLst/>
            <a:rect l="l" t="t" r="r" b="b"/>
            <a:pathLst>
              <a:path w="20554977" h="6158542">
                <a:moveTo>
                  <a:pt x="20554977" y="0"/>
                </a:moveTo>
                <a:lnTo>
                  <a:pt x="0" y="0"/>
                </a:lnTo>
                <a:lnTo>
                  <a:pt x="0" y="6158542"/>
                </a:lnTo>
                <a:lnTo>
                  <a:pt x="20554977" y="6158542"/>
                </a:lnTo>
                <a:lnTo>
                  <a:pt x="20554977" y="0"/>
                </a:lnTo>
                <a:close/>
              </a:path>
            </a:pathLst>
          </a:custGeom>
          <a:blipFill>
            <a:blip r:embed="rId2">
              <a:extLst>
                <a:ext uri="{96DAC541-7B7A-43D3-8B79-37D633B846F1}">
                  <asvg:svgBlip xmlns:asvg="http://schemas.microsoft.com/office/drawing/2016/SVG/main" r:embed="rId3"/>
                </a:ext>
              </a:extLst>
            </a:blip>
            <a:stretch>
              <a:fillRect t="-64934"/>
            </a:stretch>
          </a:blipFill>
        </p:spPr>
        <p:txBody>
          <a:bodyPr/>
          <a:lstStyle/>
          <a:p>
            <a:endParaRPr lang="en-US"/>
          </a:p>
        </p:txBody>
      </p:sp>
      <p:grpSp>
        <p:nvGrpSpPr>
          <p:cNvPr id="3" name="Group 3"/>
          <p:cNvGrpSpPr>
            <a:grpSpLocks noChangeAspect="1"/>
          </p:cNvGrpSpPr>
          <p:nvPr/>
        </p:nvGrpSpPr>
        <p:grpSpPr>
          <a:xfrm>
            <a:off x="11816715" y="-586745"/>
            <a:ext cx="8637270" cy="8637270"/>
            <a:chOff x="0" y="0"/>
            <a:chExt cx="6350000" cy="6350000"/>
          </a:xfrm>
        </p:grpSpPr>
        <p:sp>
          <p:nvSpPr>
            <p:cNvPr id="4" name="Freeform 4"/>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1">
              <a:gsLst>
                <a:gs pos="0">
                  <a:srgbClr val="FFCF01">
                    <a:alpha val="100000"/>
                  </a:srgbClr>
                </a:gs>
                <a:gs pos="100000">
                  <a:srgbClr val="FF8A01">
                    <a:alpha val="100000"/>
                  </a:srgbClr>
                </a:gs>
              </a:gsLst>
              <a:lin ang="2700000"/>
            </a:gradFill>
          </p:spPr>
          <p:txBody>
            <a:bodyPr/>
            <a:lstStyle/>
            <a:p>
              <a:endParaRPr lang="en-US"/>
            </a:p>
          </p:txBody>
        </p:sp>
        <p:sp>
          <p:nvSpPr>
            <p:cNvPr id="5" name="Freeform 5"/>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4"/>
              <a:stretch>
                <a:fillRect l="41" r="41"/>
              </a:stretch>
            </a:blipFill>
          </p:spPr>
          <p:txBody>
            <a:bodyPr/>
            <a:lstStyle/>
            <a:p>
              <a:endParaRPr lang="en-US"/>
            </a:p>
          </p:txBody>
        </p:sp>
      </p:grpSp>
      <p:sp>
        <p:nvSpPr>
          <p:cNvPr id="6" name="AutoShape 6"/>
          <p:cNvSpPr/>
          <p:nvPr/>
        </p:nvSpPr>
        <p:spPr>
          <a:xfrm flipV="1">
            <a:off x="1314984" y="4871093"/>
            <a:ext cx="7828731" cy="66825"/>
          </a:xfrm>
          <a:prstGeom prst="line">
            <a:avLst/>
          </a:prstGeom>
          <a:ln w="66675" cap="rnd">
            <a:solidFill>
              <a:srgbClr val="FFBF00"/>
            </a:solidFill>
            <a:prstDash val="solid"/>
            <a:headEnd type="none" w="sm" len="sm"/>
            <a:tailEnd type="none" w="sm" len="sm"/>
          </a:ln>
        </p:spPr>
        <p:txBody>
          <a:bodyPr/>
          <a:lstStyle/>
          <a:p>
            <a:endParaRPr lang="en-US"/>
          </a:p>
        </p:txBody>
      </p:sp>
      <p:grpSp>
        <p:nvGrpSpPr>
          <p:cNvPr id="7" name="Group 7"/>
          <p:cNvGrpSpPr/>
          <p:nvPr/>
        </p:nvGrpSpPr>
        <p:grpSpPr>
          <a:xfrm>
            <a:off x="11816715" y="420145"/>
            <a:ext cx="751905" cy="75190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3780">
                    <a:alpha val="100000"/>
                  </a:srgbClr>
                </a:gs>
                <a:gs pos="100000">
                  <a:srgbClr val="011F47">
                    <a:alpha val="100000"/>
                  </a:srgbClr>
                </a:gs>
              </a:gsLst>
              <a:lin ang="5400000"/>
            </a:gradFill>
          </p:spPr>
          <p:txBody>
            <a:bodyPr/>
            <a:lstStyle/>
            <a:p>
              <a:endParaRPr lang="en-US"/>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87550" y="5787399"/>
            <a:ext cx="751905" cy="75190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8A01">
                    <a:alpha val="100000"/>
                  </a:srgbClr>
                </a:gs>
                <a:gs pos="100000">
                  <a:srgbClr val="FFCF01">
                    <a:alpha val="100000"/>
                  </a:srgbClr>
                </a:gs>
              </a:gsLst>
              <a:lin ang="2700000"/>
            </a:gradFill>
          </p:spPr>
          <p:txBody>
            <a:bodyPr/>
            <a:lstStyle/>
            <a:p>
              <a:endParaRPr lang="en-US"/>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301711" y="415960"/>
            <a:ext cx="3727522" cy="2196300"/>
          </a:xfrm>
          <a:custGeom>
            <a:avLst/>
            <a:gdLst/>
            <a:ahLst/>
            <a:cxnLst/>
            <a:rect l="l" t="t" r="r" b="b"/>
            <a:pathLst>
              <a:path w="3727522" h="2196300">
                <a:moveTo>
                  <a:pt x="0" y="0"/>
                </a:moveTo>
                <a:lnTo>
                  <a:pt x="3727522" y="0"/>
                </a:lnTo>
                <a:lnTo>
                  <a:pt x="3727522" y="2196300"/>
                </a:lnTo>
                <a:lnTo>
                  <a:pt x="0" y="2196300"/>
                </a:lnTo>
                <a:lnTo>
                  <a:pt x="0" y="0"/>
                </a:lnTo>
                <a:close/>
              </a:path>
            </a:pathLst>
          </a:custGeom>
          <a:blipFill>
            <a:blip r:embed="rId5"/>
            <a:stretch>
              <a:fillRect/>
            </a:stretch>
          </a:blipFill>
        </p:spPr>
        <p:txBody>
          <a:bodyPr/>
          <a:lstStyle/>
          <a:p>
            <a:endParaRPr lang="en-US"/>
          </a:p>
        </p:txBody>
      </p:sp>
      <p:sp>
        <p:nvSpPr>
          <p:cNvPr id="14" name="TextBox 14"/>
          <p:cNvSpPr txBox="1"/>
          <p:nvPr/>
        </p:nvSpPr>
        <p:spPr>
          <a:xfrm>
            <a:off x="637422" y="3069460"/>
            <a:ext cx="10520915" cy="1305904"/>
          </a:xfrm>
          <a:prstGeom prst="rect">
            <a:avLst/>
          </a:prstGeom>
        </p:spPr>
        <p:txBody>
          <a:bodyPr lIns="0" tIns="0" rIns="0" bIns="0" rtlCol="0" anchor="t">
            <a:spAutoFit/>
          </a:bodyPr>
          <a:lstStyle/>
          <a:p>
            <a:pPr algn="l">
              <a:lnSpc>
                <a:spcPts val="10764"/>
              </a:lnSpc>
            </a:pPr>
            <a:r>
              <a:rPr lang="en-US" sz="7689" b="1">
                <a:solidFill>
                  <a:srgbClr val="003780"/>
                </a:solidFill>
                <a:latin typeface="Open Sans 1 Bold"/>
                <a:ea typeface="Open Sans 1 Bold"/>
                <a:cs typeface="Open Sans 1 Bold"/>
                <a:sym typeface="Open Sans 1 Bold"/>
              </a:rPr>
              <a:t>Questions &amp; Answers</a:t>
            </a:r>
          </a:p>
        </p:txBody>
      </p:sp>
      <p:sp>
        <p:nvSpPr>
          <p:cNvPr id="15" name="TextBox 15"/>
          <p:cNvSpPr txBox="1"/>
          <p:nvPr/>
        </p:nvSpPr>
        <p:spPr>
          <a:xfrm>
            <a:off x="863502" y="5802035"/>
            <a:ext cx="10294835" cy="646431"/>
          </a:xfrm>
          <a:prstGeom prst="rect">
            <a:avLst/>
          </a:prstGeom>
        </p:spPr>
        <p:txBody>
          <a:bodyPr lIns="0" tIns="0" rIns="0" bIns="0" rtlCol="0" anchor="t">
            <a:spAutoFit/>
          </a:bodyPr>
          <a:lstStyle/>
          <a:p>
            <a:pPr algn="ctr">
              <a:lnSpc>
                <a:spcPts val="5319"/>
              </a:lnSpc>
              <a:spcBef>
                <a:spcPct val="0"/>
              </a:spcBef>
            </a:pPr>
            <a:r>
              <a:rPr lang="en-US" sz="3799" b="1">
                <a:solidFill>
                  <a:srgbClr val="17458F"/>
                </a:solidFill>
                <a:latin typeface="Open Sans 1 Bold"/>
                <a:ea typeface="Open Sans 1 Bold"/>
                <a:cs typeface="Open Sans 1 Bold"/>
                <a:sym typeface="Open Sans 1 Bold"/>
              </a:rPr>
              <a:t>Please place questions in the Q &amp; A Box</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BD134-2A08-F35E-4716-26513A9CF6C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5046708-6635-38DD-E892-03EF6154D32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a:extLst>
              <a:ext uri="{FF2B5EF4-FFF2-40B4-BE49-F238E27FC236}">
                <a16:creationId xmlns:a16="http://schemas.microsoft.com/office/drawing/2014/main" id="{3650132A-4D4B-11E3-9BA5-70EE7CC98736}"/>
              </a:ext>
            </a:extLst>
          </p:cNvPr>
          <p:cNvSpPr/>
          <p:nvPr/>
        </p:nvSpPr>
        <p:spPr>
          <a:xfrm flipV="1">
            <a:off x="10626645" y="1541409"/>
            <a:ext cx="7878093" cy="8977884"/>
          </a:xfrm>
          <a:custGeom>
            <a:avLst/>
            <a:gdLst/>
            <a:ahLst/>
            <a:cxnLst/>
            <a:rect l="l" t="t" r="r" b="b"/>
            <a:pathLst>
              <a:path w="7878093" h="8977884">
                <a:moveTo>
                  <a:pt x="0" y="8977883"/>
                </a:moveTo>
                <a:lnTo>
                  <a:pt x="7878093" y="8977883"/>
                </a:lnTo>
                <a:lnTo>
                  <a:pt x="7878093" y="0"/>
                </a:lnTo>
                <a:lnTo>
                  <a:pt x="0" y="0"/>
                </a:lnTo>
                <a:lnTo>
                  <a:pt x="0" y="897788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A209E02A-52D8-45F8-F290-D88B4667B4CD}"/>
              </a:ext>
            </a:extLst>
          </p:cNvPr>
          <p:cNvSpPr/>
          <p:nvPr/>
        </p:nvSpPr>
        <p:spPr>
          <a:xfrm>
            <a:off x="10941782" y="-232292"/>
            <a:ext cx="7878093" cy="8977884"/>
          </a:xfrm>
          <a:custGeom>
            <a:avLst/>
            <a:gdLst/>
            <a:ahLst/>
            <a:cxnLst/>
            <a:rect l="l" t="t" r="r" b="b"/>
            <a:pathLst>
              <a:path w="7878093" h="8977884">
                <a:moveTo>
                  <a:pt x="0" y="0"/>
                </a:moveTo>
                <a:lnTo>
                  <a:pt x="7878093" y="0"/>
                </a:lnTo>
                <a:lnTo>
                  <a:pt x="7878093" y="8977883"/>
                </a:lnTo>
                <a:lnTo>
                  <a:pt x="0" y="89778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a:extLst>
              <a:ext uri="{FF2B5EF4-FFF2-40B4-BE49-F238E27FC236}">
                <a16:creationId xmlns:a16="http://schemas.microsoft.com/office/drawing/2014/main" id="{CDAC1E32-2A0C-2D5A-1035-E038439A3773}"/>
              </a:ext>
            </a:extLst>
          </p:cNvPr>
          <p:cNvGrpSpPr>
            <a:grpSpLocks noChangeAspect="1"/>
          </p:cNvGrpSpPr>
          <p:nvPr/>
        </p:nvGrpSpPr>
        <p:grpSpPr>
          <a:xfrm>
            <a:off x="12068054" y="1364265"/>
            <a:ext cx="8192573" cy="8160571"/>
            <a:chOff x="0" y="0"/>
            <a:chExt cx="6502400" cy="6477000"/>
          </a:xfrm>
        </p:grpSpPr>
        <p:sp>
          <p:nvSpPr>
            <p:cNvPr id="6" name="Freeform 6">
              <a:extLst>
                <a:ext uri="{FF2B5EF4-FFF2-40B4-BE49-F238E27FC236}">
                  <a16:creationId xmlns:a16="http://schemas.microsoft.com/office/drawing/2014/main" id="{9C17B3C0-02CB-8D0E-A29B-28D7427C0777}"/>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7703" r="-17365"/>
              </a:stretch>
            </a:blipFill>
          </p:spPr>
          <p:txBody>
            <a:bodyPr/>
            <a:lstStyle/>
            <a:p>
              <a:endParaRPr lang="en-US"/>
            </a:p>
          </p:txBody>
        </p:sp>
        <p:sp>
          <p:nvSpPr>
            <p:cNvPr id="7" name="Freeform 7">
              <a:extLst>
                <a:ext uri="{FF2B5EF4-FFF2-40B4-BE49-F238E27FC236}">
                  <a16:creationId xmlns:a16="http://schemas.microsoft.com/office/drawing/2014/main" id="{B2357564-F4A6-C961-0DA0-004D802FB740}"/>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US"/>
            </a:p>
          </p:txBody>
        </p:sp>
      </p:grpSp>
      <p:grpSp>
        <p:nvGrpSpPr>
          <p:cNvPr id="8" name="Group 8">
            <a:extLst>
              <a:ext uri="{FF2B5EF4-FFF2-40B4-BE49-F238E27FC236}">
                <a16:creationId xmlns:a16="http://schemas.microsoft.com/office/drawing/2014/main" id="{65F1CF42-34FD-178F-FA0F-C9BF4398D9CB}"/>
              </a:ext>
            </a:extLst>
          </p:cNvPr>
          <p:cNvGrpSpPr/>
          <p:nvPr/>
        </p:nvGrpSpPr>
        <p:grpSpPr>
          <a:xfrm>
            <a:off x="850459" y="3118821"/>
            <a:ext cx="10308751" cy="727967"/>
            <a:chOff x="0" y="0"/>
            <a:chExt cx="13745002" cy="970622"/>
          </a:xfrm>
        </p:grpSpPr>
        <p:grpSp>
          <p:nvGrpSpPr>
            <p:cNvPr id="9" name="Group 9">
              <a:extLst>
                <a:ext uri="{FF2B5EF4-FFF2-40B4-BE49-F238E27FC236}">
                  <a16:creationId xmlns:a16="http://schemas.microsoft.com/office/drawing/2014/main" id="{EEFEDC81-0E39-012B-FCA8-3A1EB2F2ECF4}"/>
                </a:ext>
              </a:extLst>
            </p:cNvPr>
            <p:cNvGrpSpPr/>
            <p:nvPr/>
          </p:nvGrpSpPr>
          <p:grpSpPr>
            <a:xfrm>
              <a:off x="0" y="0"/>
              <a:ext cx="11764069" cy="970622"/>
              <a:chOff x="0" y="0"/>
              <a:chExt cx="2323767" cy="191728"/>
            </a:xfrm>
          </p:grpSpPr>
          <p:sp>
            <p:nvSpPr>
              <p:cNvPr id="10" name="Freeform 10">
                <a:extLst>
                  <a:ext uri="{FF2B5EF4-FFF2-40B4-BE49-F238E27FC236}">
                    <a16:creationId xmlns:a16="http://schemas.microsoft.com/office/drawing/2014/main" id="{481FADD6-59B7-3EC9-032C-9309B43204C1}"/>
                  </a:ext>
                </a:extLst>
              </p:cNvPr>
              <p:cNvSpPr/>
              <p:nvPr/>
            </p:nvSpPr>
            <p:spPr>
              <a:xfrm>
                <a:off x="0" y="0"/>
                <a:ext cx="2323767" cy="191728"/>
              </a:xfrm>
              <a:custGeom>
                <a:avLst/>
                <a:gdLst/>
                <a:ahLst/>
                <a:cxnLst/>
                <a:rect l="l" t="t" r="r" b="b"/>
                <a:pathLst>
                  <a:path w="2323767" h="191728">
                    <a:moveTo>
                      <a:pt x="87747" y="0"/>
                    </a:moveTo>
                    <a:lnTo>
                      <a:pt x="2236020" y="0"/>
                    </a:lnTo>
                    <a:cubicBezTo>
                      <a:pt x="2259292" y="0"/>
                      <a:pt x="2281611" y="9245"/>
                      <a:pt x="2298066" y="25700"/>
                    </a:cubicBezTo>
                    <a:cubicBezTo>
                      <a:pt x="2314522" y="42156"/>
                      <a:pt x="2323767" y="64475"/>
                      <a:pt x="2323767" y="87747"/>
                    </a:cubicBezTo>
                    <a:lnTo>
                      <a:pt x="2323767" y="103981"/>
                    </a:lnTo>
                    <a:cubicBezTo>
                      <a:pt x="2323767" y="127253"/>
                      <a:pt x="2314522" y="149572"/>
                      <a:pt x="2298066" y="166027"/>
                    </a:cubicBezTo>
                    <a:cubicBezTo>
                      <a:pt x="2281611" y="182483"/>
                      <a:pt x="2259292" y="191728"/>
                      <a:pt x="2236020" y="191728"/>
                    </a:cubicBezTo>
                    <a:lnTo>
                      <a:pt x="87747" y="191728"/>
                    </a:lnTo>
                    <a:cubicBezTo>
                      <a:pt x="64475" y="191728"/>
                      <a:pt x="42156" y="182483"/>
                      <a:pt x="25700" y="166027"/>
                    </a:cubicBezTo>
                    <a:cubicBezTo>
                      <a:pt x="9245" y="149572"/>
                      <a:pt x="0" y="127253"/>
                      <a:pt x="0" y="103981"/>
                    </a:cubicBezTo>
                    <a:lnTo>
                      <a:pt x="0" y="87747"/>
                    </a:lnTo>
                    <a:cubicBezTo>
                      <a:pt x="0" y="64475"/>
                      <a:pt x="9245" y="42156"/>
                      <a:pt x="25700" y="25700"/>
                    </a:cubicBezTo>
                    <a:cubicBezTo>
                      <a:pt x="42156" y="9245"/>
                      <a:pt x="64475" y="0"/>
                      <a:pt x="87747" y="0"/>
                    </a:cubicBezTo>
                    <a:close/>
                  </a:path>
                </a:pathLst>
              </a:custGeom>
              <a:gradFill rotWithShape="1">
                <a:gsLst>
                  <a:gs pos="0">
                    <a:srgbClr val="FF8A01">
                      <a:alpha val="100000"/>
                    </a:srgbClr>
                  </a:gs>
                  <a:gs pos="100000">
                    <a:srgbClr val="FFCF01">
                      <a:alpha val="100000"/>
                    </a:srgbClr>
                  </a:gs>
                </a:gsLst>
                <a:lin ang="2700000"/>
              </a:gradFill>
            </p:spPr>
            <p:txBody>
              <a:bodyPr/>
              <a:lstStyle/>
              <a:p>
                <a:endParaRPr lang="en-US"/>
              </a:p>
            </p:txBody>
          </p:sp>
          <p:sp>
            <p:nvSpPr>
              <p:cNvPr id="11" name="TextBox 11">
                <a:extLst>
                  <a:ext uri="{FF2B5EF4-FFF2-40B4-BE49-F238E27FC236}">
                    <a16:creationId xmlns:a16="http://schemas.microsoft.com/office/drawing/2014/main" id="{C49E05AB-50CB-8E71-79E4-02EB8B886E89}"/>
                  </a:ext>
                </a:extLst>
              </p:cNvPr>
              <p:cNvSpPr txBox="1"/>
              <p:nvPr/>
            </p:nvSpPr>
            <p:spPr>
              <a:xfrm>
                <a:off x="0" y="-38100"/>
                <a:ext cx="2323767" cy="229828"/>
              </a:xfrm>
              <a:prstGeom prst="rect">
                <a:avLst/>
              </a:prstGeom>
            </p:spPr>
            <p:txBody>
              <a:bodyPr lIns="50800" tIns="50800" rIns="50800" bIns="50800" rtlCol="0" anchor="ctr"/>
              <a:lstStyle/>
              <a:p>
                <a:pPr algn="ctr">
                  <a:lnSpc>
                    <a:spcPts val="2659"/>
                  </a:lnSpc>
                </a:pPr>
                <a:endParaRPr/>
              </a:p>
            </p:txBody>
          </p:sp>
        </p:grpSp>
        <p:sp>
          <p:nvSpPr>
            <p:cNvPr id="12" name="TextBox 12">
              <a:extLst>
                <a:ext uri="{FF2B5EF4-FFF2-40B4-BE49-F238E27FC236}">
                  <a16:creationId xmlns:a16="http://schemas.microsoft.com/office/drawing/2014/main" id="{01575CEC-4BF0-7C71-4307-6538DAACAB38}"/>
                </a:ext>
              </a:extLst>
            </p:cNvPr>
            <p:cNvSpPr txBox="1"/>
            <p:nvPr/>
          </p:nvSpPr>
          <p:spPr>
            <a:xfrm>
              <a:off x="527560" y="76159"/>
              <a:ext cx="13217442" cy="751628"/>
            </a:xfrm>
            <a:prstGeom prst="rect">
              <a:avLst/>
            </a:prstGeom>
          </p:spPr>
          <p:txBody>
            <a:bodyPr lIns="0" tIns="0" rIns="0" bIns="0" rtlCol="0" anchor="t">
              <a:spAutoFit/>
            </a:bodyPr>
            <a:lstStyle/>
            <a:p>
              <a:pPr algn="just">
                <a:lnSpc>
                  <a:spcPts val="4759"/>
                </a:lnSpc>
              </a:pPr>
              <a:r>
                <a:rPr lang="en-US" sz="3399" b="1">
                  <a:solidFill>
                    <a:srgbClr val="00357B"/>
                  </a:solidFill>
                  <a:latin typeface="Open Sans 1 Bold"/>
                  <a:ea typeface="Open Sans 1 Bold"/>
                  <a:cs typeface="Open Sans 1 Bold"/>
                  <a:sym typeface="Open Sans 1 Bold"/>
                </a:rPr>
                <a:t>Thank you for joining us today!  </a:t>
              </a:r>
            </a:p>
          </p:txBody>
        </p:sp>
      </p:grpSp>
      <p:grpSp>
        <p:nvGrpSpPr>
          <p:cNvPr id="13" name="Group 13">
            <a:extLst>
              <a:ext uri="{FF2B5EF4-FFF2-40B4-BE49-F238E27FC236}">
                <a16:creationId xmlns:a16="http://schemas.microsoft.com/office/drawing/2014/main" id="{F7708E52-111E-9EB1-EEC5-09BF136A9E90}"/>
              </a:ext>
            </a:extLst>
          </p:cNvPr>
          <p:cNvGrpSpPr>
            <a:grpSpLocks noChangeAspect="1"/>
          </p:cNvGrpSpPr>
          <p:nvPr/>
        </p:nvGrpSpPr>
        <p:grpSpPr>
          <a:xfrm>
            <a:off x="10769181" y="5430217"/>
            <a:ext cx="3796511" cy="3781681"/>
            <a:chOff x="0" y="0"/>
            <a:chExt cx="6502400" cy="6477000"/>
          </a:xfrm>
        </p:grpSpPr>
        <p:sp>
          <p:nvSpPr>
            <p:cNvPr id="14" name="Freeform 14">
              <a:extLst>
                <a:ext uri="{FF2B5EF4-FFF2-40B4-BE49-F238E27FC236}">
                  <a16:creationId xmlns:a16="http://schemas.microsoft.com/office/drawing/2014/main" id="{0EDCE688-A3A9-610D-E8CC-17CD09FB221E}"/>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49647" r="223"/>
              </a:stretch>
            </a:blipFill>
          </p:spPr>
          <p:txBody>
            <a:bodyPr/>
            <a:lstStyle/>
            <a:p>
              <a:endParaRPr lang="en-US"/>
            </a:p>
          </p:txBody>
        </p:sp>
        <p:sp>
          <p:nvSpPr>
            <p:cNvPr id="15" name="Freeform 15">
              <a:extLst>
                <a:ext uri="{FF2B5EF4-FFF2-40B4-BE49-F238E27FC236}">
                  <a16:creationId xmlns:a16="http://schemas.microsoft.com/office/drawing/2014/main" id="{A022A014-7A73-EA26-EA2B-C2F3CFC26A62}"/>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US"/>
            </a:p>
          </p:txBody>
        </p:sp>
      </p:grpSp>
      <p:grpSp>
        <p:nvGrpSpPr>
          <p:cNvPr id="16" name="Group 16">
            <a:extLst>
              <a:ext uri="{FF2B5EF4-FFF2-40B4-BE49-F238E27FC236}">
                <a16:creationId xmlns:a16="http://schemas.microsoft.com/office/drawing/2014/main" id="{555A500C-6408-E1B8-4ADB-677D05A01D85}"/>
              </a:ext>
            </a:extLst>
          </p:cNvPr>
          <p:cNvGrpSpPr/>
          <p:nvPr/>
        </p:nvGrpSpPr>
        <p:grpSpPr>
          <a:xfrm>
            <a:off x="-742298" y="1028700"/>
            <a:ext cx="13889936" cy="1809068"/>
            <a:chOff x="0" y="0"/>
            <a:chExt cx="4069930" cy="530080"/>
          </a:xfrm>
        </p:grpSpPr>
        <p:sp>
          <p:nvSpPr>
            <p:cNvPr id="17" name="Freeform 17">
              <a:extLst>
                <a:ext uri="{FF2B5EF4-FFF2-40B4-BE49-F238E27FC236}">
                  <a16:creationId xmlns:a16="http://schemas.microsoft.com/office/drawing/2014/main" id="{764E21E1-E0FE-9CE4-743E-CB3BC4D240E9}"/>
                </a:ext>
              </a:extLst>
            </p:cNvPr>
            <p:cNvSpPr/>
            <p:nvPr/>
          </p:nvSpPr>
          <p:spPr>
            <a:xfrm>
              <a:off x="0" y="0"/>
              <a:ext cx="4069930" cy="530080"/>
            </a:xfrm>
            <a:custGeom>
              <a:avLst/>
              <a:gdLst/>
              <a:ahLst/>
              <a:cxnLst/>
              <a:rect l="l" t="t" r="r" b="b"/>
              <a:pathLst>
                <a:path w="4069930" h="530080">
                  <a:moveTo>
                    <a:pt x="55738" y="0"/>
                  </a:moveTo>
                  <a:lnTo>
                    <a:pt x="4014192" y="0"/>
                  </a:lnTo>
                  <a:cubicBezTo>
                    <a:pt x="4028975" y="0"/>
                    <a:pt x="4043152" y="5872"/>
                    <a:pt x="4053605" y="16325"/>
                  </a:cubicBezTo>
                  <a:cubicBezTo>
                    <a:pt x="4064057" y="26778"/>
                    <a:pt x="4069930" y="40955"/>
                    <a:pt x="4069930" y="55738"/>
                  </a:cubicBezTo>
                  <a:lnTo>
                    <a:pt x="4069930" y="474343"/>
                  </a:lnTo>
                  <a:cubicBezTo>
                    <a:pt x="4069930" y="489125"/>
                    <a:pt x="4064057" y="503302"/>
                    <a:pt x="4053605" y="513755"/>
                  </a:cubicBezTo>
                  <a:cubicBezTo>
                    <a:pt x="4043152" y="524208"/>
                    <a:pt x="4028975" y="530080"/>
                    <a:pt x="4014192" y="530080"/>
                  </a:cubicBezTo>
                  <a:lnTo>
                    <a:pt x="55738" y="530080"/>
                  </a:lnTo>
                  <a:cubicBezTo>
                    <a:pt x="40955" y="530080"/>
                    <a:pt x="26778" y="524208"/>
                    <a:pt x="16325" y="513755"/>
                  </a:cubicBezTo>
                  <a:cubicBezTo>
                    <a:pt x="5872" y="503302"/>
                    <a:pt x="0" y="489125"/>
                    <a:pt x="0" y="474343"/>
                  </a:cubicBezTo>
                  <a:lnTo>
                    <a:pt x="0" y="55738"/>
                  </a:lnTo>
                  <a:cubicBezTo>
                    <a:pt x="0" y="40955"/>
                    <a:pt x="5872" y="26778"/>
                    <a:pt x="16325" y="16325"/>
                  </a:cubicBezTo>
                  <a:cubicBezTo>
                    <a:pt x="26778" y="5872"/>
                    <a:pt x="40955" y="0"/>
                    <a:pt x="55738" y="0"/>
                  </a:cubicBezTo>
                  <a:close/>
                </a:path>
              </a:pathLst>
            </a:custGeom>
            <a:gradFill rotWithShape="1">
              <a:gsLst>
                <a:gs pos="0">
                  <a:srgbClr val="FFCF01">
                    <a:alpha val="100000"/>
                  </a:srgbClr>
                </a:gs>
                <a:gs pos="100000">
                  <a:srgbClr val="FF8A01">
                    <a:alpha val="100000"/>
                  </a:srgbClr>
                </a:gs>
              </a:gsLst>
              <a:lin ang="2700000"/>
            </a:gradFill>
          </p:spPr>
          <p:txBody>
            <a:bodyPr/>
            <a:lstStyle/>
            <a:p>
              <a:endParaRPr lang="en-US"/>
            </a:p>
          </p:txBody>
        </p:sp>
        <p:sp>
          <p:nvSpPr>
            <p:cNvPr id="18" name="TextBox 18">
              <a:extLst>
                <a:ext uri="{FF2B5EF4-FFF2-40B4-BE49-F238E27FC236}">
                  <a16:creationId xmlns:a16="http://schemas.microsoft.com/office/drawing/2014/main" id="{29FB4883-7021-80B2-8ACE-088F792433F9}"/>
                </a:ext>
              </a:extLst>
            </p:cNvPr>
            <p:cNvSpPr txBox="1"/>
            <p:nvPr/>
          </p:nvSpPr>
          <p:spPr>
            <a:xfrm>
              <a:off x="0" y="-38100"/>
              <a:ext cx="4069930" cy="568180"/>
            </a:xfrm>
            <a:prstGeom prst="rect">
              <a:avLst/>
            </a:prstGeom>
          </p:spPr>
          <p:txBody>
            <a:bodyPr lIns="50800" tIns="50800" rIns="50800" bIns="50800" rtlCol="0" anchor="ctr"/>
            <a:lstStyle/>
            <a:p>
              <a:pPr algn="ctr">
                <a:lnSpc>
                  <a:spcPts val="2659"/>
                </a:lnSpc>
              </a:pPr>
              <a:endParaRPr/>
            </a:p>
          </p:txBody>
        </p:sp>
      </p:grpSp>
      <p:sp>
        <p:nvSpPr>
          <p:cNvPr id="19" name="TextBox 19">
            <a:extLst>
              <a:ext uri="{FF2B5EF4-FFF2-40B4-BE49-F238E27FC236}">
                <a16:creationId xmlns:a16="http://schemas.microsoft.com/office/drawing/2014/main" id="{E48746DC-677F-801A-219F-86ECCFB789BF}"/>
              </a:ext>
            </a:extLst>
          </p:cNvPr>
          <p:cNvSpPr txBox="1"/>
          <p:nvPr/>
        </p:nvSpPr>
        <p:spPr>
          <a:xfrm>
            <a:off x="1028700" y="1235376"/>
            <a:ext cx="9913082" cy="1171899"/>
          </a:xfrm>
          <a:prstGeom prst="rect">
            <a:avLst/>
          </a:prstGeom>
        </p:spPr>
        <p:txBody>
          <a:bodyPr lIns="0" tIns="0" rIns="0" bIns="0" rtlCol="0" anchor="t">
            <a:spAutoFit/>
          </a:bodyPr>
          <a:lstStyle/>
          <a:p>
            <a:pPr algn="l">
              <a:lnSpc>
                <a:spcPts val="9097"/>
              </a:lnSpc>
            </a:pPr>
            <a:r>
              <a:rPr lang="en-US" sz="8346" b="1">
                <a:solidFill>
                  <a:srgbClr val="003780"/>
                </a:solidFill>
                <a:latin typeface="Open Sans 1 Bold"/>
                <a:ea typeface="Open Sans 1 Bold"/>
                <a:cs typeface="Open Sans 1 Bold"/>
                <a:sym typeface="Open Sans 1 Bold"/>
              </a:rPr>
              <a:t>Welcome</a:t>
            </a:r>
          </a:p>
        </p:txBody>
      </p:sp>
      <p:grpSp>
        <p:nvGrpSpPr>
          <p:cNvPr id="20" name="Group 20">
            <a:extLst>
              <a:ext uri="{FF2B5EF4-FFF2-40B4-BE49-F238E27FC236}">
                <a16:creationId xmlns:a16="http://schemas.microsoft.com/office/drawing/2014/main" id="{C03437EF-2809-D626-E9B8-0B55593D688F}"/>
              </a:ext>
            </a:extLst>
          </p:cNvPr>
          <p:cNvGrpSpPr/>
          <p:nvPr/>
        </p:nvGrpSpPr>
        <p:grpSpPr>
          <a:xfrm>
            <a:off x="236521" y="4432116"/>
            <a:ext cx="1030329" cy="1030329"/>
            <a:chOff x="0" y="0"/>
            <a:chExt cx="812800" cy="812800"/>
          </a:xfrm>
        </p:grpSpPr>
        <p:sp>
          <p:nvSpPr>
            <p:cNvPr id="21" name="Freeform 21">
              <a:extLst>
                <a:ext uri="{FF2B5EF4-FFF2-40B4-BE49-F238E27FC236}">
                  <a16:creationId xmlns:a16="http://schemas.microsoft.com/office/drawing/2014/main" id="{C62007BF-ABC1-09BC-9798-36F2489F70C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F00"/>
            </a:solidFill>
          </p:spPr>
          <p:txBody>
            <a:bodyPr/>
            <a:lstStyle/>
            <a:p>
              <a:endParaRPr lang="en-US"/>
            </a:p>
          </p:txBody>
        </p:sp>
        <p:sp>
          <p:nvSpPr>
            <p:cNvPr id="22" name="TextBox 22">
              <a:extLst>
                <a:ext uri="{FF2B5EF4-FFF2-40B4-BE49-F238E27FC236}">
                  <a16:creationId xmlns:a16="http://schemas.microsoft.com/office/drawing/2014/main" id="{C4F6228C-58B9-7943-6C3C-918EA6E8B080}"/>
                </a:ext>
              </a:extLst>
            </p:cNvPr>
            <p:cNvSpPr txBox="1"/>
            <p:nvPr/>
          </p:nvSpPr>
          <p:spPr>
            <a:xfrm>
              <a:off x="76200" y="38100"/>
              <a:ext cx="660400" cy="698500"/>
            </a:xfrm>
            <a:prstGeom prst="rect">
              <a:avLst/>
            </a:prstGeom>
          </p:spPr>
          <p:txBody>
            <a:bodyPr lIns="97644" tIns="97644" rIns="97644" bIns="97644" rtlCol="0" anchor="ctr"/>
            <a:lstStyle/>
            <a:p>
              <a:pPr algn="ctr">
                <a:lnSpc>
                  <a:spcPts val="2659"/>
                </a:lnSpc>
              </a:pPr>
              <a:endParaRPr/>
            </a:p>
          </p:txBody>
        </p:sp>
      </p:grpSp>
      <p:grpSp>
        <p:nvGrpSpPr>
          <p:cNvPr id="23" name="Group 23">
            <a:extLst>
              <a:ext uri="{FF2B5EF4-FFF2-40B4-BE49-F238E27FC236}">
                <a16:creationId xmlns:a16="http://schemas.microsoft.com/office/drawing/2014/main" id="{7691FD26-D0E8-13CF-F6F7-9E863233293C}"/>
              </a:ext>
            </a:extLst>
          </p:cNvPr>
          <p:cNvGrpSpPr/>
          <p:nvPr/>
        </p:nvGrpSpPr>
        <p:grpSpPr>
          <a:xfrm>
            <a:off x="236521" y="5852969"/>
            <a:ext cx="1030329" cy="1168879"/>
            <a:chOff x="0" y="0"/>
            <a:chExt cx="812800" cy="922099"/>
          </a:xfrm>
        </p:grpSpPr>
        <p:sp>
          <p:nvSpPr>
            <p:cNvPr id="24" name="Freeform 24">
              <a:extLst>
                <a:ext uri="{FF2B5EF4-FFF2-40B4-BE49-F238E27FC236}">
                  <a16:creationId xmlns:a16="http://schemas.microsoft.com/office/drawing/2014/main" id="{5FD8891E-7E91-7260-44B5-694509178CAE}"/>
                </a:ext>
              </a:extLst>
            </p:cNvPr>
            <p:cNvSpPr/>
            <p:nvPr/>
          </p:nvSpPr>
          <p:spPr>
            <a:xfrm>
              <a:off x="0" y="0"/>
              <a:ext cx="812800" cy="922099"/>
            </a:xfrm>
            <a:custGeom>
              <a:avLst/>
              <a:gdLst/>
              <a:ahLst/>
              <a:cxnLst/>
              <a:rect l="l" t="t" r="r" b="b"/>
              <a:pathLst>
                <a:path w="812800" h="922099">
                  <a:moveTo>
                    <a:pt x="406400" y="0"/>
                  </a:moveTo>
                  <a:cubicBezTo>
                    <a:pt x="181951" y="0"/>
                    <a:pt x="0" y="206419"/>
                    <a:pt x="0" y="461049"/>
                  </a:cubicBezTo>
                  <a:cubicBezTo>
                    <a:pt x="0" y="715680"/>
                    <a:pt x="181951" y="922099"/>
                    <a:pt x="406400" y="922099"/>
                  </a:cubicBezTo>
                  <a:cubicBezTo>
                    <a:pt x="630849" y="922099"/>
                    <a:pt x="812800" y="715680"/>
                    <a:pt x="812800" y="461049"/>
                  </a:cubicBezTo>
                  <a:cubicBezTo>
                    <a:pt x="812800" y="206419"/>
                    <a:pt x="630849" y="0"/>
                    <a:pt x="406400" y="0"/>
                  </a:cubicBezTo>
                  <a:close/>
                </a:path>
              </a:pathLst>
            </a:custGeom>
            <a:solidFill>
              <a:srgbClr val="FFBF00"/>
            </a:solidFill>
          </p:spPr>
          <p:txBody>
            <a:bodyPr/>
            <a:lstStyle/>
            <a:p>
              <a:endParaRPr lang="en-US"/>
            </a:p>
          </p:txBody>
        </p:sp>
        <p:sp>
          <p:nvSpPr>
            <p:cNvPr id="25" name="TextBox 25">
              <a:extLst>
                <a:ext uri="{FF2B5EF4-FFF2-40B4-BE49-F238E27FC236}">
                  <a16:creationId xmlns:a16="http://schemas.microsoft.com/office/drawing/2014/main" id="{5F01DCDF-8C30-67AE-488E-3EFE671B3902}"/>
                </a:ext>
              </a:extLst>
            </p:cNvPr>
            <p:cNvSpPr txBox="1"/>
            <p:nvPr/>
          </p:nvSpPr>
          <p:spPr>
            <a:xfrm>
              <a:off x="76200" y="48347"/>
              <a:ext cx="660400" cy="787305"/>
            </a:xfrm>
            <a:prstGeom prst="rect">
              <a:avLst/>
            </a:prstGeom>
          </p:spPr>
          <p:txBody>
            <a:bodyPr lIns="97644" tIns="97644" rIns="97644" bIns="97644" rtlCol="0" anchor="ctr"/>
            <a:lstStyle/>
            <a:p>
              <a:pPr algn="ctr">
                <a:lnSpc>
                  <a:spcPts val="2659"/>
                </a:lnSpc>
              </a:pPr>
              <a:endParaRPr/>
            </a:p>
          </p:txBody>
        </p:sp>
      </p:grpSp>
      <p:grpSp>
        <p:nvGrpSpPr>
          <p:cNvPr id="26" name="Group 26">
            <a:extLst>
              <a:ext uri="{FF2B5EF4-FFF2-40B4-BE49-F238E27FC236}">
                <a16:creationId xmlns:a16="http://schemas.microsoft.com/office/drawing/2014/main" id="{9A1683AD-C344-DA65-59DF-BC8EEC68D14F}"/>
              </a:ext>
            </a:extLst>
          </p:cNvPr>
          <p:cNvGrpSpPr/>
          <p:nvPr/>
        </p:nvGrpSpPr>
        <p:grpSpPr>
          <a:xfrm>
            <a:off x="215800" y="7244507"/>
            <a:ext cx="1030329" cy="1030329"/>
            <a:chOff x="0" y="0"/>
            <a:chExt cx="812800" cy="812800"/>
          </a:xfrm>
        </p:grpSpPr>
        <p:sp>
          <p:nvSpPr>
            <p:cNvPr id="27" name="Freeform 27">
              <a:extLst>
                <a:ext uri="{FF2B5EF4-FFF2-40B4-BE49-F238E27FC236}">
                  <a16:creationId xmlns:a16="http://schemas.microsoft.com/office/drawing/2014/main" id="{600D0E19-C513-2D09-55A4-BC886AF5BC7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F00"/>
            </a:solidFill>
          </p:spPr>
          <p:txBody>
            <a:bodyPr/>
            <a:lstStyle/>
            <a:p>
              <a:endParaRPr lang="en-US"/>
            </a:p>
          </p:txBody>
        </p:sp>
        <p:sp>
          <p:nvSpPr>
            <p:cNvPr id="28" name="TextBox 28">
              <a:extLst>
                <a:ext uri="{FF2B5EF4-FFF2-40B4-BE49-F238E27FC236}">
                  <a16:creationId xmlns:a16="http://schemas.microsoft.com/office/drawing/2014/main" id="{6F9EFFFB-1461-1A77-0950-BDD24B8C9B76}"/>
                </a:ext>
              </a:extLst>
            </p:cNvPr>
            <p:cNvSpPr txBox="1"/>
            <p:nvPr/>
          </p:nvSpPr>
          <p:spPr>
            <a:xfrm>
              <a:off x="76200" y="38100"/>
              <a:ext cx="660400" cy="698500"/>
            </a:xfrm>
            <a:prstGeom prst="rect">
              <a:avLst/>
            </a:prstGeom>
          </p:spPr>
          <p:txBody>
            <a:bodyPr lIns="97644" tIns="97644" rIns="97644" bIns="97644" rtlCol="0" anchor="ctr"/>
            <a:lstStyle/>
            <a:p>
              <a:pPr algn="ctr">
                <a:lnSpc>
                  <a:spcPts val="2659"/>
                </a:lnSpc>
              </a:pPr>
              <a:endParaRPr/>
            </a:p>
          </p:txBody>
        </p:sp>
      </p:grpSp>
      <p:grpSp>
        <p:nvGrpSpPr>
          <p:cNvPr id="29" name="Group 29">
            <a:extLst>
              <a:ext uri="{FF2B5EF4-FFF2-40B4-BE49-F238E27FC236}">
                <a16:creationId xmlns:a16="http://schemas.microsoft.com/office/drawing/2014/main" id="{32124D47-1E6E-ACDD-D5F5-C7CFBD1050E8}"/>
              </a:ext>
            </a:extLst>
          </p:cNvPr>
          <p:cNvGrpSpPr/>
          <p:nvPr/>
        </p:nvGrpSpPr>
        <p:grpSpPr>
          <a:xfrm>
            <a:off x="236521" y="8745591"/>
            <a:ext cx="1030329" cy="1030329"/>
            <a:chOff x="0" y="0"/>
            <a:chExt cx="812800" cy="812800"/>
          </a:xfrm>
        </p:grpSpPr>
        <p:sp>
          <p:nvSpPr>
            <p:cNvPr id="30" name="Freeform 30">
              <a:extLst>
                <a:ext uri="{FF2B5EF4-FFF2-40B4-BE49-F238E27FC236}">
                  <a16:creationId xmlns:a16="http://schemas.microsoft.com/office/drawing/2014/main" id="{2B68316A-5223-D342-0242-D2AD2D325A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F00"/>
            </a:solidFill>
          </p:spPr>
          <p:txBody>
            <a:bodyPr/>
            <a:lstStyle/>
            <a:p>
              <a:endParaRPr lang="en-US"/>
            </a:p>
          </p:txBody>
        </p:sp>
        <p:sp>
          <p:nvSpPr>
            <p:cNvPr id="31" name="TextBox 31">
              <a:extLst>
                <a:ext uri="{FF2B5EF4-FFF2-40B4-BE49-F238E27FC236}">
                  <a16:creationId xmlns:a16="http://schemas.microsoft.com/office/drawing/2014/main" id="{7FA8CE36-AEFD-FA8A-DB26-0FFDE3E57E7F}"/>
                </a:ext>
              </a:extLst>
            </p:cNvPr>
            <p:cNvSpPr txBox="1"/>
            <p:nvPr/>
          </p:nvSpPr>
          <p:spPr>
            <a:xfrm>
              <a:off x="76200" y="38100"/>
              <a:ext cx="660400" cy="698500"/>
            </a:xfrm>
            <a:prstGeom prst="rect">
              <a:avLst/>
            </a:prstGeom>
          </p:spPr>
          <p:txBody>
            <a:bodyPr lIns="97644" tIns="97644" rIns="97644" bIns="97644" rtlCol="0" anchor="ctr"/>
            <a:lstStyle/>
            <a:p>
              <a:pPr algn="ctr">
                <a:lnSpc>
                  <a:spcPts val="2659"/>
                </a:lnSpc>
              </a:pPr>
              <a:endParaRPr/>
            </a:p>
          </p:txBody>
        </p:sp>
      </p:grpSp>
      <p:sp>
        <p:nvSpPr>
          <p:cNvPr id="32" name="Freeform 32">
            <a:extLst>
              <a:ext uri="{FF2B5EF4-FFF2-40B4-BE49-F238E27FC236}">
                <a16:creationId xmlns:a16="http://schemas.microsoft.com/office/drawing/2014/main" id="{D64187B8-E0A4-48DD-D23C-E95D5AF6F872}"/>
              </a:ext>
            </a:extLst>
          </p:cNvPr>
          <p:cNvSpPr/>
          <p:nvPr/>
        </p:nvSpPr>
        <p:spPr>
          <a:xfrm>
            <a:off x="331425" y="4527020"/>
            <a:ext cx="840521" cy="840521"/>
          </a:xfrm>
          <a:custGeom>
            <a:avLst/>
            <a:gdLst/>
            <a:ahLst/>
            <a:cxnLst/>
            <a:rect l="l" t="t" r="r" b="b"/>
            <a:pathLst>
              <a:path w="840521" h="840521">
                <a:moveTo>
                  <a:pt x="0" y="0"/>
                </a:moveTo>
                <a:lnTo>
                  <a:pt x="840520" y="0"/>
                </a:lnTo>
                <a:lnTo>
                  <a:pt x="840520" y="840520"/>
                </a:lnTo>
                <a:lnTo>
                  <a:pt x="0" y="8405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3" name="Freeform 33">
            <a:extLst>
              <a:ext uri="{FF2B5EF4-FFF2-40B4-BE49-F238E27FC236}">
                <a16:creationId xmlns:a16="http://schemas.microsoft.com/office/drawing/2014/main" id="{5F9572BE-6D4E-3B4A-6300-28F00B062ABA}"/>
              </a:ext>
            </a:extLst>
          </p:cNvPr>
          <p:cNvSpPr/>
          <p:nvPr/>
        </p:nvSpPr>
        <p:spPr>
          <a:xfrm>
            <a:off x="331425" y="6030350"/>
            <a:ext cx="840521" cy="840521"/>
          </a:xfrm>
          <a:custGeom>
            <a:avLst/>
            <a:gdLst/>
            <a:ahLst/>
            <a:cxnLst/>
            <a:rect l="l" t="t" r="r" b="b"/>
            <a:pathLst>
              <a:path w="840521" h="840521">
                <a:moveTo>
                  <a:pt x="0" y="0"/>
                </a:moveTo>
                <a:lnTo>
                  <a:pt x="840520" y="0"/>
                </a:lnTo>
                <a:lnTo>
                  <a:pt x="840520" y="840521"/>
                </a:lnTo>
                <a:lnTo>
                  <a:pt x="0" y="8405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4" name="Freeform 34">
            <a:extLst>
              <a:ext uri="{FF2B5EF4-FFF2-40B4-BE49-F238E27FC236}">
                <a16:creationId xmlns:a16="http://schemas.microsoft.com/office/drawing/2014/main" id="{D4712222-A104-B29C-A51E-A33BE994080B}"/>
              </a:ext>
            </a:extLst>
          </p:cNvPr>
          <p:cNvSpPr/>
          <p:nvPr/>
        </p:nvSpPr>
        <p:spPr>
          <a:xfrm>
            <a:off x="331425" y="7339411"/>
            <a:ext cx="840521" cy="840521"/>
          </a:xfrm>
          <a:custGeom>
            <a:avLst/>
            <a:gdLst/>
            <a:ahLst/>
            <a:cxnLst/>
            <a:rect l="l" t="t" r="r" b="b"/>
            <a:pathLst>
              <a:path w="840521" h="840521">
                <a:moveTo>
                  <a:pt x="0" y="0"/>
                </a:moveTo>
                <a:lnTo>
                  <a:pt x="840520" y="0"/>
                </a:lnTo>
                <a:lnTo>
                  <a:pt x="840520" y="840521"/>
                </a:lnTo>
                <a:lnTo>
                  <a:pt x="0" y="8405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5" name="Freeform 35">
            <a:extLst>
              <a:ext uri="{FF2B5EF4-FFF2-40B4-BE49-F238E27FC236}">
                <a16:creationId xmlns:a16="http://schemas.microsoft.com/office/drawing/2014/main" id="{BEA43E06-A093-844D-7CBD-FAF40D1AFE15}"/>
              </a:ext>
            </a:extLst>
          </p:cNvPr>
          <p:cNvSpPr/>
          <p:nvPr/>
        </p:nvSpPr>
        <p:spPr>
          <a:xfrm>
            <a:off x="331425" y="8838040"/>
            <a:ext cx="840521" cy="840521"/>
          </a:xfrm>
          <a:custGeom>
            <a:avLst/>
            <a:gdLst/>
            <a:ahLst/>
            <a:cxnLst/>
            <a:rect l="l" t="t" r="r" b="b"/>
            <a:pathLst>
              <a:path w="840521" h="840521">
                <a:moveTo>
                  <a:pt x="0" y="0"/>
                </a:moveTo>
                <a:lnTo>
                  <a:pt x="840520" y="0"/>
                </a:lnTo>
                <a:lnTo>
                  <a:pt x="840520" y="840520"/>
                </a:lnTo>
                <a:lnTo>
                  <a:pt x="0" y="8405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6" name="TextBox 36">
            <a:extLst>
              <a:ext uri="{FF2B5EF4-FFF2-40B4-BE49-F238E27FC236}">
                <a16:creationId xmlns:a16="http://schemas.microsoft.com/office/drawing/2014/main" id="{09A73A8E-9958-A343-3048-3393ED5DDAFA}"/>
              </a:ext>
            </a:extLst>
          </p:cNvPr>
          <p:cNvSpPr txBox="1"/>
          <p:nvPr/>
        </p:nvSpPr>
        <p:spPr>
          <a:xfrm>
            <a:off x="1374642" y="4599262"/>
            <a:ext cx="9695653" cy="580390"/>
          </a:xfrm>
          <a:prstGeom prst="rect">
            <a:avLst/>
          </a:prstGeom>
        </p:spPr>
        <p:txBody>
          <a:bodyPr lIns="0" tIns="0" rIns="0" bIns="0" rtlCol="0" anchor="t">
            <a:spAutoFit/>
          </a:bodyPr>
          <a:lstStyle/>
          <a:p>
            <a:pPr algn="l">
              <a:lnSpc>
                <a:spcPts val="4760"/>
              </a:lnSpc>
            </a:pPr>
            <a:r>
              <a:rPr lang="en-US" sz="3400">
                <a:solidFill>
                  <a:srgbClr val="000000"/>
                </a:solidFill>
                <a:latin typeface="Open Sans 1"/>
                <a:ea typeface="Open Sans 1"/>
                <a:cs typeface="Open Sans 1"/>
                <a:sym typeface="Open Sans 1"/>
              </a:rPr>
              <a:t> Select the Speaker view for the best experience</a:t>
            </a:r>
          </a:p>
        </p:txBody>
      </p:sp>
      <p:sp>
        <p:nvSpPr>
          <p:cNvPr id="37" name="TextBox 37">
            <a:extLst>
              <a:ext uri="{FF2B5EF4-FFF2-40B4-BE49-F238E27FC236}">
                <a16:creationId xmlns:a16="http://schemas.microsoft.com/office/drawing/2014/main" id="{D163BD7F-879F-A6E2-47CC-5B9C39A8A4F5}"/>
              </a:ext>
            </a:extLst>
          </p:cNvPr>
          <p:cNvSpPr txBox="1"/>
          <p:nvPr/>
        </p:nvSpPr>
        <p:spPr>
          <a:xfrm>
            <a:off x="1426642" y="6145890"/>
            <a:ext cx="9325282" cy="580390"/>
          </a:xfrm>
          <a:prstGeom prst="rect">
            <a:avLst/>
          </a:prstGeom>
        </p:spPr>
        <p:txBody>
          <a:bodyPr lIns="0" tIns="0" rIns="0" bIns="0" rtlCol="0" anchor="t">
            <a:spAutoFit/>
          </a:bodyPr>
          <a:lstStyle/>
          <a:p>
            <a:pPr algn="l">
              <a:lnSpc>
                <a:spcPts val="4759"/>
              </a:lnSpc>
            </a:pPr>
            <a:r>
              <a:rPr lang="en-US" sz="3399">
                <a:solidFill>
                  <a:srgbClr val="000000"/>
                </a:solidFill>
                <a:latin typeface="Open Sans 1"/>
                <a:ea typeface="Open Sans 1"/>
                <a:cs typeface="Open Sans 1"/>
                <a:sym typeface="Open Sans 1"/>
              </a:rPr>
              <a:t>Share your Name and Club info in chat box</a:t>
            </a:r>
          </a:p>
        </p:txBody>
      </p:sp>
      <p:sp>
        <p:nvSpPr>
          <p:cNvPr id="38" name="TextBox 38">
            <a:extLst>
              <a:ext uri="{FF2B5EF4-FFF2-40B4-BE49-F238E27FC236}">
                <a16:creationId xmlns:a16="http://schemas.microsoft.com/office/drawing/2014/main" id="{112D1611-F82D-3E79-046A-918ABECA6647}"/>
              </a:ext>
            </a:extLst>
          </p:cNvPr>
          <p:cNvSpPr txBox="1"/>
          <p:nvPr/>
        </p:nvSpPr>
        <p:spPr>
          <a:xfrm>
            <a:off x="1426642" y="7412625"/>
            <a:ext cx="9182746" cy="580390"/>
          </a:xfrm>
          <a:prstGeom prst="rect">
            <a:avLst/>
          </a:prstGeom>
        </p:spPr>
        <p:txBody>
          <a:bodyPr lIns="0" tIns="0" rIns="0" bIns="0" rtlCol="0" anchor="t">
            <a:spAutoFit/>
          </a:bodyPr>
          <a:lstStyle/>
          <a:p>
            <a:pPr algn="l">
              <a:lnSpc>
                <a:spcPts val="4760"/>
              </a:lnSpc>
            </a:pPr>
            <a:r>
              <a:rPr lang="en-US" sz="3400">
                <a:solidFill>
                  <a:srgbClr val="000000"/>
                </a:solidFill>
                <a:latin typeface="Open Sans 1"/>
                <a:ea typeface="Open Sans 1"/>
                <a:cs typeface="Open Sans 1"/>
                <a:sym typeface="Open Sans 1"/>
              </a:rPr>
              <a:t>Use the Q &amp; A for questions, not the chat box</a:t>
            </a:r>
          </a:p>
        </p:txBody>
      </p:sp>
      <p:grpSp>
        <p:nvGrpSpPr>
          <p:cNvPr id="39" name="Group 39">
            <a:extLst>
              <a:ext uri="{FF2B5EF4-FFF2-40B4-BE49-F238E27FC236}">
                <a16:creationId xmlns:a16="http://schemas.microsoft.com/office/drawing/2014/main" id="{BB9D211A-8274-16D4-DE61-D0F45270880B}"/>
              </a:ext>
            </a:extLst>
          </p:cNvPr>
          <p:cNvGrpSpPr/>
          <p:nvPr/>
        </p:nvGrpSpPr>
        <p:grpSpPr>
          <a:xfrm>
            <a:off x="10868522" y="5558851"/>
            <a:ext cx="3561121" cy="3561121"/>
            <a:chOff x="0" y="0"/>
            <a:chExt cx="4748161" cy="4748161"/>
          </a:xfrm>
        </p:grpSpPr>
        <p:grpSp>
          <p:nvGrpSpPr>
            <p:cNvPr id="40" name="Group 40">
              <a:extLst>
                <a:ext uri="{FF2B5EF4-FFF2-40B4-BE49-F238E27FC236}">
                  <a16:creationId xmlns:a16="http://schemas.microsoft.com/office/drawing/2014/main" id="{7E38FA58-3004-7171-60BA-A8C39633875D}"/>
                </a:ext>
              </a:extLst>
            </p:cNvPr>
            <p:cNvGrpSpPr/>
            <p:nvPr/>
          </p:nvGrpSpPr>
          <p:grpSpPr>
            <a:xfrm>
              <a:off x="0" y="0"/>
              <a:ext cx="4748161" cy="4748161"/>
              <a:chOff x="0" y="0"/>
              <a:chExt cx="812800" cy="812800"/>
            </a:xfrm>
          </p:grpSpPr>
          <p:sp>
            <p:nvSpPr>
              <p:cNvPr id="41" name="Freeform 41">
                <a:extLst>
                  <a:ext uri="{FF2B5EF4-FFF2-40B4-BE49-F238E27FC236}">
                    <a16:creationId xmlns:a16="http://schemas.microsoft.com/office/drawing/2014/main" id="{7B5B4F37-9C77-01C7-7683-EFA7BD6EEFE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2" name="TextBox 42">
                <a:extLst>
                  <a:ext uri="{FF2B5EF4-FFF2-40B4-BE49-F238E27FC236}">
                    <a16:creationId xmlns:a16="http://schemas.microsoft.com/office/drawing/2014/main" id="{DC25D674-9C47-A3E6-79C8-F7B9407DD297}"/>
                  </a:ext>
                </a:extLst>
              </p:cNvPr>
              <p:cNvSpPr txBox="1"/>
              <p:nvPr/>
            </p:nvSpPr>
            <p:spPr>
              <a:xfrm>
                <a:off x="76200" y="57150"/>
                <a:ext cx="660400" cy="679450"/>
              </a:xfrm>
              <a:prstGeom prst="rect">
                <a:avLst/>
              </a:prstGeom>
            </p:spPr>
            <p:txBody>
              <a:bodyPr lIns="68718" tIns="68718" rIns="68718" bIns="68718" rtlCol="0" anchor="ctr"/>
              <a:lstStyle/>
              <a:p>
                <a:pPr algn="ctr">
                  <a:lnSpc>
                    <a:spcPts val="1374"/>
                  </a:lnSpc>
                </a:pPr>
                <a:endParaRPr/>
              </a:p>
            </p:txBody>
          </p:sp>
        </p:grpSp>
        <p:sp>
          <p:nvSpPr>
            <p:cNvPr id="43" name="Freeform 43">
              <a:extLst>
                <a:ext uri="{FF2B5EF4-FFF2-40B4-BE49-F238E27FC236}">
                  <a16:creationId xmlns:a16="http://schemas.microsoft.com/office/drawing/2014/main" id="{ADD17A48-793A-CC45-75D7-F84F73835188}"/>
                </a:ext>
              </a:extLst>
            </p:cNvPr>
            <p:cNvSpPr/>
            <p:nvPr/>
          </p:nvSpPr>
          <p:spPr>
            <a:xfrm>
              <a:off x="595027" y="352334"/>
              <a:ext cx="1726701" cy="3165618"/>
            </a:xfrm>
            <a:custGeom>
              <a:avLst/>
              <a:gdLst/>
              <a:ahLst/>
              <a:cxnLst/>
              <a:rect l="l" t="t" r="r" b="b"/>
              <a:pathLst>
                <a:path w="1726701" h="3165618">
                  <a:moveTo>
                    <a:pt x="0" y="0"/>
                  </a:moveTo>
                  <a:lnTo>
                    <a:pt x="1726701" y="0"/>
                  </a:lnTo>
                  <a:lnTo>
                    <a:pt x="1726701" y="3165618"/>
                  </a:lnTo>
                  <a:lnTo>
                    <a:pt x="0" y="31656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4" name="TextBox 44">
              <a:extLst>
                <a:ext uri="{FF2B5EF4-FFF2-40B4-BE49-F238E27FC236}">
                  <a16:creationId xmlns:a16="http://schemas.microsoft.com/office/drawing/2014/main" id="{AF6F11DF-4804-E654-35C9-43C858AA8F04}"/>
                </a:ext>
              </a:extLst>
            </p:cNvPr>
            <p:cNvSpPr txBox="1"/>
            <p:nvPr/>
          </p:nvSpPr>
          <p:spPr>
            <a:xfrm>
              <a:off x="1402308" y="2293875"/>
              <a:ext cx="2879841" cy="515861"/>
            </a:xfrm>
            <a:prstGeom prst="rect">
              <a:avLst/>
            </a:prstGeom>
          </p:spPr>
          <p:txBody>
            <a:bodyPr lIns="0" tIns="0" rIns="0" bIns="0" rtlCol="0" anchor="t">
              <a:spAutoFit/>
            </a:bodyPr>
            <a:lstStyle/>
            <a:p>
              <a:pPr algn="l">
                <a:lnSpc>
                  <a:spcPts val="3232"/>
                </a:lnSpc>
              </a:pPr>
              <a:r>
                <a:rPr lang="en-US" sz="2309" b="1" spc="57">
                  <a:solidFill>
                    <a:srgbClr val="17448E"/>
                  </a:solidFill>
                  <a:latin typeface="Open Sans 2 Bold"/>
                  <a:ea typeface="Open Sans 2 Bold"/>
                  <a:cs typeface="Open Sans 2 Bold"/>
                  <a:sym typeface="Open Sans 2 Bold"/>
                </a:rPr>
                <a:t>FOUNDATION</a:t>
              </a:r>
            </a:p>
          </p:txBody>
        </p:sp>
        <p:sp>
          <p:nvSpPr>
            <p:cNvPr id="45" name="TextBox 45">
              <a:extLst>
                <a:ext uri="{FF2B5EF4-FFF2-40B4-BE49-F238E27FC236}">
                  <a16:creationId xmlns:a16="http://schemas.microsoft.com/office/drawing/2014/main" id="{D92F3AA1-4E34-600D-203E-A41CC251F472}"/>
                </a:ext>
              </a:extLst>
            </p:cNvPr>
            <p:cNvSpPr txBox="1"/>
            <p:nvPr/>
          </p:nvSpPr>
          <p:spPr>
            <a:xfrm>
              <a:off x="1402308" y="2752662"/>
              <a:ext cx="2879841" cy="765175"/>
            </a:xfrm>
            <a:prstGeom prst="rect">
              <a:avLst/>
            </a:prstGeom>
          </p:spPr>
          <p:txBody>
            <a:bodyPr lIns="0" tIns="0" rIns="0" bIns="0" rtlCol="0" anchor="t">
              <a:spAutoFit/>
            </a:bodyPr>
            <a:lstStyle/>
            <a:p>
              <a:pPr algn="l">
                <a:lnSpc>
                  <a:spcPts val="4888"/>
                </a:lnSpc>
              </a:pPr>
              <a:r>
                <a:rPr lang="en-US" sz="3491" b="1" spc="87">
                  <a:solidFill>
                    <a:srgbClr val="F7A71B"/>
                  </a:solidFill>
                  <a:latin typeface="Open Sans 2 Bold"/>
                  <a:ea typeface="Open Sans 2 Bold"/>
                  <a:cs typeface="Open Sans 2 Bold"/>
                  <a:sym typeface="Open Sans 2 Bold"/>
                </a:rPr>
                <a:t>MATTERS</a:t>
              </a:r>
            </a:p>
          </p:txBody>
        </p:sp>
      </p:grpSp>
      <p:sp>
        <p:nvSpPr>
          <p:cNvPr id="46" name="TextBox 46">
            <a:extLst>
              <a:ext uri="{FF2B5EF4-FFF2-40B4-BE49-F238E27FC236}">
                <a16:creationId xmlns:a16="http://schemas.microsoft.com/office/drawing/2014/main" id="{C6188C54-3357-35C9-F042-4E7325817DCC}"/>
              </a:ext>
            </a:extLst>
          </p:cNvPr>
          <p:cNvSpPr txBox="1"/>
          <p:nvPr/>
        </p:nvSpPr>
        <p:spPr>
          <a:xfrm>
            <a:off x="1374642" y="8839864"/>
            <a:ext cx="10712462" cy="580390"/>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Open Sans 1"/>
                <a:ea typeface="Open Sans 1"/>
                <a:cs typeface="Open Sans 1"/>
                <a:sym typeface="Open Sans 1"/>
              </a:rPr>
              <a:t>Closed Captions are available. Choose your language</a:t>
            </a:r>
          </a:p>
        </p:txBody>
      </p:sp>
    </p:spTree>
    <p:extLst>
      <p:ext uri="{BB962C8B-B14F-4D97-AF65-F5344CB8AC3E}">
        <p14:creationId xmlns:p14="http://schemas.microsoft.com/office/powerpoint/2010/main" val="5387744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5959124"/>
            <a:ext cx="7893263" cy="581331"/>
          </a:xfrm>
          <a:prstGeom prst="rect">
            <a:avLst/>
          </a:prstGeom>
        </p:spPr>
        <p:txBody>
          <a:bodyPr lIns="0" tIns="0" rIns="0" bIns="0" rtlCol="0" anchor="t">
            <a:spAutoFit/>
          </a:bodyPr>
          <a:lstStyle/>
          <a:p>
            <a:pPr algn="l">
              <a:lnSpc>
                <a:spcPts val="4706"/>
              </a:lnSpc>
            </a:pPr>
            <a:r>
              <a:rPr lang="en-US" sz="3361" b="1">
                <a:solidFill>
                  <a:srgbClr val="00357B"/>
                </a:solidFill>
                <a:latin typeface="Open Sans 1 Bold"/>
                <a:ea typeface="Open Sans 1 Bold"/>
                <a:cs typeface="Open Sans 1 Bold"/>
                <a:sym typeface="Open Sans 1 Bold"/>
              </a:rPr>
              <a:t>Next Meeting: May 15th @ 6 PM EDT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8E63E-8CD4-36FE-34B5-AC6BCA2CBA9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ED16B47-49B1-C75A-0456-8DB3B38AE88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a:extLst>
              <a:ext uri="{FF2B5EF4-FFF2-40B4-BE49-F238E27FC236}">
                <a16:creationId xmlns:a16="http://schemas.microsoft.com/office/drawing/2014/main" id="{F86920C9-2468-7401-4717-0AB3CA36CE73}"/>
              </a:ext>
            </a:extLst>
          </p:cNvPr>
          <p:cNvSpPr/>
          <p:nvPr/>
        </p:nvSpPr>
        <p:spPr>
          <a:xfrm flipV="1">
            <a:off x="10626645" y="1541409"/>
            <a:ext cx="7878093" cy="8977884"/>
          </a:xfrm>
          <a:custGeom>
            <a:avLst/>
            <a:gdLst/>
            <a:ahLst/>
            <a:cxnLst/>
            <a:rect l="l" t="t" r="r" b="b"/>
            <a:pathLst>
              <a:path w="7878093" h="8977884">
                <a:moveTo>
                  <a:pt x="0" y="8977883"/>
                </a:moveTo>
                <a:lnTo>
                  <a:pt x="7878093" y="8977883"/>
                </a:lnTo>
                <a:lnTo>
                  <a:pt x="7878093" y="0"/>
                </a:lnTo>
                <a:lnTo>
                  <a:pt x="0" y="0"/>
                </a:lnTo>
                <a:lnTo>
                  <a:pt x="0" y="897788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E5921E8E-4578-A0E6-CB4E-2B7E601895F9}"/>
              </a:ext>
            </a:extLst>
          </p:cNvPr>
          <p:cNvSpPr/>
          <p:nvPr/>
        </p:nvSpPr>
        <p:spPr>
          <a:xfrm>
            <a:off x="10941782" y="-232292"/>
            <a:ext cx="7878093" cy="8977884"/>
          </a:xfrm>
          <a:custGeom>
            <a:avLst/>
            <a:gdLst/>
            <a:ahLst/>
            <a:cxnLst/>
            <a:rect l="l" t="t" r="r" b="b"/>
            <a:pathLst>
              <a:path w="7878093" h="8977884">
                <a:moveTo>
                  <a:pt x="0" y="0"/>
                </a:moveTo>
                <a:lnTo>
                  <a:pt x="7878093" y="0"/>
                </a:lnTo>
                <a:lnTo>
                  <a:pt x="7878093" y="8977883"/>
                </a:lnTo>
                <a:lnTo>
                  <a:pt x="0" y="89778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a:extLst>
              <a:ext uri="{FF2B5EF4-FFF2-40B4-BE49-F238E27FC236}">
                <a16:creationId xmlns:a16="http://schemas.microsoft.com/office/drawing/2014/main" id="{C9773987-159E-930C-D35A-FF391176D45E}"/>
              </a:ext>
            </a:extLst>
          </p:cNvPr>
          <p:cNvGrpSpPr>
            <a:grpSpLocks noChangeAspect="1"/>
          </p:cNvGrpSpPr>
          <p:nvPr/>
        </p:nvGrpSpPr>
        <p:grpSpPr>
          <a:xfrm>
            <a:off x="12068054" y="1364265"/>
            <a:ext cx="8192573" cy="8160571"/>
            <a:chOff x="0" y="0"/>
            <a:chExt cx="6502400" cy="6477000"/>
          </a:xfrm>
        </p:grpSpPr>
        <p:sp>
          <p:nvSpPr>
            <p:cNvPr id="6" name="Freeform 6">
              <a:extLst>
                <a:ext uri="{FF2B5EF4-FFF2-40B4-BE49-F238E27FC236}">
                  <a16:creationId xmlns:a16="http://schemas.microsoft.com/office/drawing/2014/main" id="{C50077FA-0BEF-A259-5E12-9ADB82D5BA39}"/>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7703" r="-17365"/>
              </a:stretch>
            </a:blipFill>
          </p:spPr>
          <p:txBody>
            <a:bodyPr/>
            <a:lstStyle/>
            <a:p>
              <a:endParaRPr lang="en-US"/>
            </a:p>
          </p:txBody>
        </p:sp>
        <p:sp>
          <p:nvSpPr>
            <p:cNvPr id="7" name="Freeform 7">
              <a:extLst>
                <a:ext uri="{FF2B5EF4-FFF2-40B4-BE49-F238E27FC236}">
                  <a16:creationId xmlns:a16="http://schemas.microsoft.com/office/drawing/2014/main" id="{97FCF291-2388-CB33-548B-2F6B461DF416}"/>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US"/>
            </a:p>
          </p:txBody>
        </p:sp>
      </p:grpSp>
      <p:grpSp>
        <p:nvGrpSpPr>
          <p:cNvPr id="8" name="Group 8">
            <a:extLst>
              <a:ext uri="{FF2B5EF4-FFF2-40B4-BE49-F238E27FC236}">
                <a16:creationId xmlns:a16="http://schemas.microsoft.com/office/drawing/2014/main" id="{A9A5876E-D566-47F7-6AEE-6441AEE1B39E}"/>
              </a:ext>
            </a:extLst>
          </p:cNvPr>
          <p:cNvGrpSpPr/>
          <p:nvPr/>
        </p:nvGrpSpPr>
        <p:grpSpPr>
          <a:xfrm>
            <a:off x="455232" y="3214846"/>
            <a:ext cx="8823051" cy="727967"/>
            <a:chOff x="0" y="0"/>
            <a:chExt cx="2323767" cy="191728"/>
          </a:xfrm>
        </p:grpSpPr>
        <p:sp>
          <p:nvSpPr>
            <p:cNvPr id="9" name="Freeform 9">
              <a:extLst>
                <a:ext uri="{FF2B5EF4-FFF2-40B4-BE49-F238E27FC236}">
                  <a16:creationId xmlns:a16="http://schemas.microsoft.com/office/drawing/2014/main" id="{5047A28B-A86D-6AF4-6AD6-7CC4B4BCC9ED}"/>
                </a:ext>
              </a:extLst>
            </p:cNvPr>
            <p:cNvSpPr/>
            <p:nvPr/>
          </p:nvSpPr>
          <p:spPr>
            <a:xfrm>
              <a:off x="0" y="0"/>
              <a:ext cx="2323767" cy="191728"/>
            </a:xfrm>
            <a:custGeom>
              <a:avLst/>
              <a:gdLst/>
              <a:ahLst/>
              <a:cxnLst/>
              <a:rect l="l" t="t" r="r" b="b"/>
              <a:pathLst>
                <a:path w="2323767" h="191728">
                  <a:moveTo>
                    <a:pt x="87747" y="0"/>
                  </a:moveTo>
                  <a:lnTo>
                    <a:pt x="2236020" y="0"/>
                  </a:lnTo>
                  <a:cubicBezTo>
                    <a:pt x="2259292" y="0"/>
                    <a:pt x="2281611" y="9245"/>
                    <a:pt x="2298066" y="25700"/>
                  </a:cubicBezTo>
                  <a:cubicBezTo>
                    <a:pt x="2314522" y="42156"/>
                    <a:pt x="2323767" y="64475"/>
                    <a:pt x="2323767" y="87747"/>
                  </a:cubicBezTo>
                  <a:lnTo>
                    <a:pt x="2323767" y="103981"/>
                  </a:lnTo>
                  <a:cubicBezTo>
                    <a:pt x="2323767" y="127253"/>
                    <a:pt x="2314522" y="149572"/>
                    <a:pt x="2298066" y="166027"/>
                  </a:cubicBezTo>
                  <a:cubicBezTo>
                    <a:pt x="2281611" y="182483"/>
                    <a:pt x="2259292" y="191728"/>
                    <a:pt x="2236020" y="191728"/>
                  </a:cubicBezTo>
                  <a:lnTo>
                    <a:pt x="87747" y="191728"/>
                  </a:lnTo>
                  <a:cubicBezTo>
                    <a:pt x="64475" y="191728"/>
                    <a:pt x="42156" y="182483"/>
                    <a:pt x="25700" y="166027"/>
                  </a:cubicBezTo>
                  <a:cubicBezTo>
                    <a:pt x="9245" y="149572"/>
                    <a:pt x="0" y="127253"/>
                    <a:pt x="0" y="103981"/>
                  </a:cubicBezTo>
                  <a:lnTo>
                    <a:pt x="0" y="87747"/>
                  </a:lnTo>
                  <a:cubicBezTo>
                    <a:pt x="0" y="64475"/>
                    <a:pt x="9245" y="42156"/>
                    <a:pt x="25700" y="25700"/>
                  </a:cubicBezTo>
                  <a:cubicBezTo>
                    <a:pt x="42156" y="9245"/>
                    <a:pt x="64475" y="0"/>
                    <a:pt x="87747" y="0"/>
                  </a:cubicBezTo>
                  <a:close/>
                </a:path>
              </a:pathLst>
            </a:custGeom>
            <a:gradFill rotWithShape="1">
              <a:gsLst>
                <a:gs pos="0">
                  <a:srgbClr val="FF8A01">
                    <a:alpha val="100000"/>
                  </a:srgbClr>
                </a:gs>
                <a:gs pos="100000">
                  <a:srgbClr val="FFCF01">
                    <a:alpha val="100000"/>
                  </a:srgbClr>
                </a:gs>
              </a:gsLst>
              <a:lin ang="2700000"/>
            </a:gradFill>
          </p:spPr>
          <p:txBody>
            <a:bodyPr/>
            <a:lstStyle/>
            <a:p>
              <a:endParaRPr lang="en-US"/>
            </a:p>
          </p:txBody>
        </p:sp>
        <p:sp>
          <p:nvSpPr>
            <p:cNvPr id="10" name="TextBox 10">
              <a:extLst>
                <a:ext uri="{FF2B5EF4-FFF2-40B4-BE49-F238E27FC236}">
                  <a16:creationId xmlns:a16="http://schemas.microsoft.com/office/drawing/2014/main" id="{8C60A0B3-738C-8E4B-45DC-AA73C9336A54}"/>
                </a:ext>
              </a:extLst>
            </p:cNvPr>
            <p:cNvSpPr txBox="1"/>
            <p:nvPr/>
          </p:nvSpPr>
          <p:spPr>
            <a:xfrm>
              <a:off x="0" y="-38100"/>
              <a:ext cx="2323767" cy="229828"/>
            </a:xfrm>
            <a:prstGeom prst="rect">
              <a:avLst/>
            </a:prstGeom>
          </p:spPr>
          <p:txBody>
            <a:bodyPr lIns="50800" tIns="50800" rIns="50800" bIns="50800" rtlCol="0" anchor="ctr"/>
            <a:lstStyle/>
            <a:p>
              <a:pPr algn="ctr">
                <a:lnSpc>
                  <a:spcPts val="2659"/>
                </a:lnSpc>
              </a:pPr>
              <a:endParaRPr/>
            </a:p>
          </p:txBody>
        </p:sp>
      </p:grpSp>
      <p:sp>
        <p:nvSpPr>
          <p:cNvPr id="11" name="TextBox 11">
            <a:extLst>
              <a:ext uri="{FF2B5EF4-FFF2-40B4-BE49-F238E27FC236}">
                <a16:creationId xmlns:a16="http://schemas.microsoft.com/office/drawing/2014/main" id="{4B9E93EA-69F4-4464-CD49-C9EDC1FCD0FC}"/>
              </a:ext>
            </a:extLst>
          </p:cNvPr>
          <p:cNvSpPr txBox="1"/>
          <p:nvPr/>
        </p:nvSpPr>
        <p:spPr>
          <a:xfrm>
            <a:off x="1028700" y="3255296"/>
            <a:ext cx="9913082" cy="580390"/>
          </a:xfrm>
          <a:prstGeom prst="rect">
            <a:avLst/>
          </a:prstGeom>
        </p:spPr>
        <p:txBody>
          <a:bodyPr lIns="0" tIns="0" rIns="0" bIns="0" rtlCol="0" anchor="t">
            <a:spAutoFit/>
          </a:bodyPr>
          <a:lstStyle/>
          <a:p>
            <a:pPr algn="just">
              <a:lnSpc>
                <a:spcPts val="4759"/>
              </a:lnSpc>
            </a:pPr>
            <a:r>
              <a:rPr lang="en-US" sz="3399" b="1">
                <a:solidFill>
                  <a:srgbClr val="00357B"/>
                </a:solidFill>
                <a:latin typeface="Open Sans 1 Bold"/>
                <a:ea typeface="Open Sans 1 Bold"/>
                <a:cs typeface="Open Sans 1 Bold"/>
                <a:sym typeface="Open Sans 1 Bold"/>
              </a:rPr>
              <a:t>¡Gracias por acompañarnos hoy!  </a:t>
            </a:r>
          </a:p>
        </p:txBody>
      </p:sp>
      <p:grpSp>
        <p:nvGrpSpPr>
          <p:cNvPr id="12" name="Group 12">
            <a:extLst>
              <a:ext uri="{FF2B5EF4-FFF2-40B4-BE49-F238E27FC236}">
                <a16:creationId xmlns:a16="http://schemas.microsoft.com/office/drawing/2014/main" id="{4512D9A1-E030-9C7C-B3C9-65656FBD8A31}"/>
              </a:ext>
            </a:extLst>
          </p:cNvPr>
          <p:cNvGrpSpPr>
            <a:grpSpLocks noChangeAspect="1"/>
          </p:cNvGrpSpPr>
          <p:nvPr/>
        </p:nvGrpSpPr>
        <p:grpSpPr>
          <a:xfrm>
            <a:off x="10769181" y="5430217"/>
            <a:ext cx="3796511" cy="3781681"/>
            <a:chOff x="0" y="0"/>
            <a:chExt cx="6502400" cy="6477000"/>
          </a:xfrm>
        </p:grpSpPr>
        <p:sp>
          <p:nvSpPr>
            <p:cNvPr id="13" name="Freeform 13">
              <a:extLst>
                <a:ext uri="{FF2B5EF4-FFF2-40B4-BE49-F238E27FC236}">
                  <a16:creationId xmlns:a16="http://schemas.microsoft.com/office/drawing/2014/main" id="{87B865B1-65F6-C0A8-C10A-3DA12978AFC0}"/>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49647" r="223"/>
              </a:stretch>
            </a:blipFill>
          </p:spPr>
          <p:txBody>
            <a:bodyPr/>
            <a:lstStyle/>
            <a:p>
              <a:endParaRPr lang="en-US"/>
            </a:p>
          </p:txBody>
        </p:sp>
        <p:sp>
          <p:nvSpPr>
            <p:cNvPr id="14" name="Freeform 14">
              <a:extLst>
                <a:ext uri="{FF2B5EF4-FFF2-40B4-BE49-F238E27FC236}">
                  <a16:creationId xmlns:a16="http://schemas.microsoft.com/office/drawing/2014/main" id="{3AFC8690-A92D-B5FC-E374-55C50D501B64}"/>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US"/>
            </a:p>
          </p:txBody>
        </p:sp>
      </p:grpSp>
      <p:grpSp>
        <p:nvGrpSpPr>
          <p:cNvPr id="15" name="Group 15">
            <a:extLst>
              <a:ext uri="{FF2B5EF4-FFF2-40B4-BE49-F238E27FC236}">
                <a16:creationId xmlns:a16="http://schemas.microsoft.com/office/drawing/2014/main" id="{2C2C22F6-F5B0-8FEC-C492-86FDB4DBE13F}"/>
              </a:ext>
            </a:extLst>
          </p:cNvPr>
          <p:cNvGrpSpPr/>
          <p:nvPr/>
        </p:nvGrpSpPr>
        <p:grpSpPr>
          <a:xfrm>
            <a:off x="-742298" y="1028700"/>
            <a:ext cx="13889936" cy="1809068"/>
            <a:chOff x="0" y="0"/>
            <a:chExt cx="4069930" cy="530080"/>
          </a:xfrm>
        </p:grpSpPr>
        <p:sp>
          <p:nvSpPr>
            <p:cNvPr id="16" name="Freeform 16">
              <a:extLst>
                <a:ext uri="{FF2B5EF4-FFF2-40B4-BE49-F238E27FC236}">
                  <a16:creationId xmlns:a16="http://schemas.microsoft.com/office/drawing/2014/main" id="{C86BEC3B-AC59-75EA-3D62-BC95717607F4}"/>
                </a:ext>
              </a:extLst>
            </p:cNvPr>
            <p:cNvSpPr/>
            <p:nvPr/>
          </p:nvSpPr>
          <p:spPr>
            <a:xfrm>
              <a:off x="0" y="0"/>
              <a:ext cx="4069930" cy="530080"/>
            </a:xfrm>
            <a:custGeom>
              <a:avLst/>
              <a:gdLst/>
              <a:ahLst/>
              <a:cxnLst/>
              <a:rect l="l" t="t" r="r" b="b"/>
              <a:pathLst>
                <a:path w="4069930" h="530080">
                  <a:moveTo>
                    <a:pt x="55738" y="0"/>
                  </a:moveTo>
                  <a:lnTo>
                    <a:pt x="4014192" y="0"/>
                  </a:lnTo>
                  <a:cubicBezTo>
                    <a:pt x="4028975" y="0"/>
                    <a:pt x="4043152" y="5872"/>
                    <a:pt x="4053605" y="16325"/>
                  </a:cubicBezTo>
                  <a:cubicBezTo>
                    <a:pt x="4064057" y="26778"/>
                    <a:pt x="4069930" y="40955"/>
                    <a:pt x="4069930" y="55738"/>
                  </a:cubicBezTo>
                  <a:lnTo>
                    <a:pt x="4069930" y="474343"/>
                  </a:lnTo>
                  <a:cubicBezTo>
                    <a:pt x="4069930" y="489125"/>
                    <a:pt x="4064057" y="503302"/>
                    <a:pt x="4053605" y="513755"/>
                  </a:cubicBezTo>
                  <a:cubicBezTo>
                    <a:pt x="4043152" y="524208"/>
                    <a:pt x="4028975" y="530080"/>
                    <a:pt x="4014192" y="530080"/>
                  </a:cubicBezTo>
                  <a:lnTo>
                    <a:pt x="55738" y="530080"/>
                  </a:lnTo>
                  <a:cubicBezTo>
                    <a:pt x="40955" y="530080"/>
                    <a:pt x="26778" y="524208"/>
                    <a:pt x="16325" y="513755"/>
                  </a:cubicBezTo>
                  <a:cubicBezTo>
                    <a:pt x="5872" y="503302"/>
                    <a:pt x="0" y="489125"/>
                    <a:pt x="0" y="474343"/>
                  </a:cubicBezTo>
                  <a:lnTo>
                    <a:pt x="0" y="55738"/>
                  </a:lnTo>
                  <a:cubicBezTo>
                    <a:pt x="0" y="40955"/>
                    <a:pt x="5872" y="26778"/>
                    <a:pt x="16325" y="16325"/>
                  </a:cubicBezTo>
                  <a:cubicBezTo>
                    <a:pt x="26778" y="5872"/>
                    <a:pt x="40955" y="0"/>
                    <a:pt x="55738" y="0"/>
                  </a:cubicBezTo>
                  <a:close/>
                </a:path>
              </a:pathLst>
            </a:custGeom>
            <a:gradFill rotWithShape="1">
              <a:gsLst>
                <a:gs pos="0">
                  <a:srgbClr val="FFCF01">
                    <a:alpha val="100000"/>
                  </a:srgbClr>
                </a:gs>
                <a:gs pos="100000">
                  <a:srgbClr val="FF8A01">
                    <a:alpha val="100000"/>
                  </a:srgbClr>
                </a:gs>
              </a:gsLst>
              <a:lin ang="2700000"/>
            </a:gradFill>
          </p:spPr>
          <p:txBody>
            <a:bodyPr/>
            <a:lstStyle/>
            <a:p>
              <a:endParaRPr lang="en-US"/>
            </a:p>
          </p:txBody>
        </p:sp>
        <p:sp>
          <p:nvSpPr>
            <p:cNvPr id="17" name="TextBox 17">
              <a:extLst>
                <a:ext uri="{FF2B5EF4-FFF2-40B4-BE49-F238E27FC236}">
                  <a16:creationId xmlns:a16="http://schemas.microsoft.com/office/drawing/2014/main" id="{8083CC8B-CD32-D0BE-13D8-EE04A4E24E0A}"/>
                </a:ext>
              </a:extLst>
            </p:cNvPr>
            <p:cNvSpPr txBox="1"/>
            <p:nvPr/>
          </p:nvSpPr>
          <p:spPr>
            <a:xfrm>
              <a:off x="0" y="-38100"/>
              <a:ext cx="4069930" cy="568180"/>
            </a:xfrm>
            <a:prstGeom prst="rect">
              <a:avLst/>
            </a:prstGeom>
          </p:spPr>
          <p:txBody>
            <a:bodyPr lIns="50800" tIns="50800" rIns="50800" bIns="50800" rtlCol="0" anchor="ctr"/>
            <a:lstStyle/>
            <a:p>
              <a:pPr algn="ctr">
                <a:lnSpc>
                  <a:spcPts val="2659"/>
                </a:lnSpc>
              </a:pPr>
              <a:endParaRPr/>
            </a:p>
          </p:txBody>
        </p:sp>
      </p:grpSp>
      <p:sp>
        <p:nvSpPr>
          <p:cNvPr id="18" name="TextBox 18">
            <a:extLst>
              <a:ext uri="{FF2B5EF4-FFF2-40B4-BE49-F238E27FC236}">
                <a16:creationId xmlns:a16="http://schemas.microsoft.com/office/drawing/2014/main" id="{71CA13B5-8B80-B9A9-A19A-72B15B77A81C}"/>
              </a:ext>
            </a:extLst>
          </p:cNvPr>
          <p:cNvSpPr txBox="1"/>
          <p:nvPr/>
        </p:nvSpPr>
        <p:spPr>
          <a:xfrm>
            <a:off x="955441" y="1394910"/>
            <a:ext cx="9913082" cy="1171899"/>
          </a:xfrm>
          <a:prstGeom prst="rect">
            <a:avLst/>
          </a:prstGeom>
        </p:spPr>
        <p:txBody>
          <a:bodyPr lIns="0" tIns="0" rIns="0" bIns="0" rtlCol="0" anchor="t">
            <a:spAutoFit/>
          </a:bodyPr>
          <a:lstStyle/>
          <a:p>
            <a:pPr algn="l">
              <a:lnSpc>
                <a:spcPts val="9097"/>
              </a:lnSpc>
            </a:pPr>
            <a:r>
              <a:rPr lang="en-US" sz="8346" b="1">
                <a:solidFill>
                  <a:srgbClr val="003780"/>
                </a:solidFill>
                <a:latin typeface="Open Sans 1 Bold"/>
                <a:ea typeface="Open Sans 1 Bold"/>
                <a:cs typeface="Open Sans 1 Bold"/>
                <a:sym typeface="Open Sans 1 Bold"/>
              </a:rPr>
              <a:t>Bienvenido</a:t>
            </a:r>
          </a:p>
        </p:txBody>
      </p:sp>
      <p:grpSp>
        <p:nvGrpSpPr>
          <p:cNvPr id="19" name="Group 19">
            <a:extLst>
              <a:ext uri="{FF2B5EF4-FFF2-40B4-BE49-F238E27FC236}">
                <a16:creationId xmlns:a16="http://schemas.microsoft.com/office/drawing/2014/main" id="{8D43CC11-8EB8-9382-48E8-126EFF2538F5}"/>
              </a:ext>
            </a:extLst>
          </p:cNvPr>
          <p:cNvGrpSpPr/>
          <p:nvPr/>
        </p:nvGrpSpPr>
        <p:grpSpPr>
          <a:xfrm>
            <a:off x="223522" y="4417353"/>
            <a:ext cx="973506" cy="1012865"/>
            <a:chOff x="0" y="0"/>
            <a:chExt cx="737933" cy="767767"/>
          </a:xfrm>
        </p:grpSpPr>
        <p:sp>
          <p:nvSpPr>
            <p:cNvPr id="20" name="Freeform 20">
              <a:extLst>
                <a:ext uri="{FF2B5EF4-FFF2-40B4-BE49-F238E27FC236}">
                  <a16:creationId xmlns:a16="http://schemas.microsoft.com/office/drawing/2014/main" id="{06FF1DB6-FE30-7CA7-43AC-D152AB1D22DE}"/>
                </a:ext>
              </a:extLst>
            </p:cNvPr>
            <p:cNvSpPr/>
            <p:nvPr/>
          </p:nvSpPr>
          <p:spPr>
            <a:xfrm>
              <a:off x="0" y="0"/>
              <a:ext cx="737933" cy="767767"/>
            </a:xfrm>
            <a:custGeom>
              <a:avLst/>
              <a:gdLst/>
              <a:ahLst/>
              <a:cxnLst/>
              <a:rect l="l" t="t" r="r" b="b"/>
              <a:pathLst>
                <a:path w="737933" h="767767">
                  <a:moveTo>
                    <a:pt x="368966" y="0"/>
                  </a:moveTo>
                  <a:cubicBezTo>
                    <a:pt x="165192" y="0"/>
                    <a:pt x="0" y="171871"/>
                    <a:pt x="0" y="383884"/>
                  </a:cubicBezTo>
                  <a:cubicBezTo>
                    <a:pt x="0" y="595897"/>
                    <a:pt x="165192" y="767767"/>
                    <a:pt x="368966" y="767767"/>
                  </a:cubicBezTo>
                  <a:cubicBezTo>
                    <a:pt x="572741" y="767767"/>
                    <a:pt x="737933" y="595897"/>
                    <a:pt x="737933" y="383884"/>
                  </a:cubicBezTo>
                  <a:cubicBezTo>
                    <a:pt x="737933" y="171871"/>
                    <a:pt x="572741" y="0"/>
                    <a:pt x="368966" y="0"/>
                  </a:cubicBezTo>
                  <a:close/>
                </a:path>
              </a:pathLst>
            </a:custGeom>
            <a:solidFill>
              <a:srgbClr val="FFBF00"/>
            </a:solidFill>
          </p:spPr>
          <p:txBody>
            <a:bodyPr/>
            <a:lstStyle/>
            <a:p>
              <a:endParaRPr lang="en-US"/>
            </a:p>
          </p:txBody>
        </p:sp>
        <p:sp>
          <p:nvSpPr>
            <p:cNvPr id="21" name="TextBox 21">
              <a:extLst>
                <a:ext uri="{FF2B5EF4-FFF2-40B4-BE49-F238E27FC236}">
                  <a16:creationId xmlns:a16="http://schemas.microsoft.com/office/drawing/2014/main" id="{AD79E964-869E-42C4-CDA6-C053F0CC5569}"/>
                </a:ext>
              </a:extLst>
            </p:cNvPr>
            <p:cNvSpPr txBox="1"/>
            <p:nvPr/>
          </p:nvSpPr>
          <p:spPr>
            <a:xfrm>
              <a:off x="69181" y="33878"/>
              <a:ext cx="599570" cy="661911"/>
            </a:xfrm>
            <a:prstGeom prst="rect">
              <a:avLst/>
            </a:prstGeom>
          </p:spPr>
          <p:txBody>
            <a:bodyPr lIns="88210" tIns="88210" rIns="88210" bIns="88210" rtlCol="0" anchor="ctr"/>
            <a:lstStyle/>
            <a:p>
              <a:pPr algn="ctr">
                <a:lnSpc>
                  <a:spcPts val="2659"/>
                </a:lnSpc>
              </a:pPr>
              <a:endParaRPr/>
            </a:p>
          </p:txBody>
        </p:sp>
      </p:grpSp>
      <p:grpSp>
        <p:nvGrpSpPr>
          <p:cNvPr id="22" name="Group 22">
            <a:extLst>
              <a:ext uri="{FF2B5EF4-FFF2-40B4-BE49-F238E27FC236}">
                <a16:creationId xmlns:a16="http://schemas.microsoft.com/office/drawing/2014/main" id="{A7A85684-9E75-FA13-C705-DA1A7FDE7EEC}"/>
              </a:ext>
            </a:extLst>
          </p:cNvPr>
          <p:cNvGrpSpPr/>
          <p:nvPr/>
        </p:nvGrpSpPr>
        <p:grpSpPr>
          <a:xfrm>
            <a:off x="245758" y="5811217"/>
            <a:ext cx="951269" cy="956451"/>
            <a:chOff x="0" y="0"/>
            <a:chExt cx="812800" cy="817228"/>
          </a:xfrm>
        </p:grpSpPr>
        <p:sp>
          <p:nvSpPr>
            <p:cNvPr id="23" name="Freeform 23">
              <a:extLst>
                <a:ext uri="{FF2B5EF4-FFF2-40B4-BE49-F238E27FC236}">
                  <a16:creationId xmlns:a16="http://schemas.microsoft.com/office/drawing/2014/main" id="{C3975C6F-AF6D-FA87-1435-9E4FEFADC9CD}"/>
                </a:ext>
              </a:extLst>
            </p:cNvPr>
            <p:cNvSpPr/>
            <p:nvPr/>
          </p:nvSpPr>
          <p:spPr>
            <a:xfrm>
              <a:off x="0" y="0"/>
              <a:ext cx="812800" cy="817228"/>
            </a:xfrm>
            <a:custGeom>
              <a:avLst/>
              <a:gdLst/>
              <a:ahLst/>
              <a:cxnLst/>
              <a:rect l="l" t="t" r="r" b="b"/>
              <a:pathLst>
                <a:path w="812800" h="817228">
                  <a:moveTo>
                    <a:pt x="406400" y="0"/>
                  </a:moveTo>
                  <a:cubicBezTo>
                    <a:pt x="181951" y="0"/>
                    <a:pt x="0" y="182943"/>
                    <a:pt x="0" y="408614"/>
                  </a:cubicBezTo>
                  <a:cubicBezTo>
                    <a:pt x="0" y="634285"/>
                    <a:pt x="181951" y="817228"/>
                    <a:pt x="406400" y="817228"/>
                  </a:cubicBezTo>
                  <a:cubicBezTo>
                    <a:pt x="630849" y="817228"/>
                    <a:pt x="812800" y="634285"/>
                    <a:pt x="812800" y="408614"/>
                  </a:cubicBezTo>
                  <a:cubicBezTo>
                    <a:pt x="812800" y="182943"/>
                    <a:pt x="630849" y="0"/>
                    <a:pt x="406400" y="0"/>
                  </a:cubicBezTo>
                  <a:close/>
                </a:path>
              </a:pathLst>
            </a:custGeom>
            <a:solidFill>
              <a:srgbClr val="FFBF00"/>
            </a:solidFill>
          </p:spPr>
          <p:txBody>
            <a:bodyPr/>
            <a:lstStyle/>
            <a:p>
              <a:endParaRPr lang="en-US"/>
            </a:p>
          </p:txBody>
        </p:sp>
        <p:sp>
          <p:nvSpPr>
            <p:cNvPr id="24" name="TextBox 24">
              <a:extLst>
                <a:ext uri="{FF2B5EF4-FFF2-40B4-BE49-F238E27FC236}">
                  <a16:creationId xmlns:a16="http://schemas.microsoft.com/office/drawing/2014/main" id="{35CFDA29-1341-D028-B066-D586EDD1E13A}"/>
                </a:ext>
              </a:extLst>
            </p:cNvPr>
            <p:cNvSpPr txBox="1"/>
            <p:nvPr/>
          </p:nvSpPr>
          <p:spPr>
            <a:xfrm>
              <a:off x="76200" y="38515"/>
              <a:ext cx="660400" cy="702097"/>
            </a:xfrm>
            <a:prstGeom prst="rect">
              <a:avLst/>
            </a:prstGeom>
          </p:spPr>
          <p:txBody>
            <a:bodyPr lIns="88210" tIns="88210" rIns="88210" bIns="88210" rtlCol="0" anchor="ctr"/>
            <a:lstStyle/>
            <a:p>
              <a:pPr algn="ctr">
                <a:lnSpc>
                  <a:spcPts val="2659"/>
                </a:lnSpc>
              </a:pPr>
              <a:endParaRPr/>
            </a:p>
          </p:txBody>
        </p:sp>
      </p:grpSp>
      <p:grpSp>
        <p:nvGrpSpPr>
          <p:cNvPr id="25" name="Group 25">
            <a:extLst>
              <a:ext uri="{FF2B5EF4-FFF2-40B4-BE49-F238E27FC236}">
                <a16:creationId xmlns:a16="http://schemas.microsoft.com/office/drawing/2014/main" id="{BF13CE63-102F-151C-D68A-31882789E939}"/>
              </a:ext>
            </a:extLst>
          </p:cNvPr>
          <p:cNvGrpSpPr/>
          <p:nvPr/>
        </p:nvGrpSpPr>
        <p:grpSpPr>
          <a:xfrm>
            <a:off x="245758" y="7266852"/>
            <a:ext cx="951269" cy="951269"/>
            <a:chOff x="0" y="0"/>
            <a:chExt cx="812800" cy="812800"/>
          </a:xfrm>
        </p:grpSpPr>
        <p:sp>
          <p:nvSpPr>
            <p:cNvPr id="26" name="Freeform 26">
              <a:extLst>
                <a:ext uri="{FF2B5EF4-FFF2-40B4-BE49-F238E27FC236}">
                  <a16:creationId xmlns:a16="http://schemas.microsoft.com/office/drawing/2014/main" id="{773EA8F4-4816-A98B-0917-A278B89E4F2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F00"/>
            </a:solidFill>
          </p:spPr>
          <p:txBody>
            <a:bodyPr/>
            <a:lstStyle/>
            <a:p>
              <a:endParaRPr lang="en-US"/>
            </a:p>
          </p:txBody>
        </p:sp>
        <p:sp>
          <p:nvSpPr>
            <p:cNvPr id="27" name="TextBox 27">
              <a:extLst>
                <a:ext uri="{FF2B5EF4-FFF2-40B4-BE49-F238E27FC236}">
                  <a16:creationId xmlns:a16="http://schemas.microsoft.com/office/drawing/2014/main" id="{194A9172-EE1D-17FB-F1FF-91CAA8789033}"/>
                </a:ext>
              </a:extLst>
            </p:cNvPr>
            <p:cNvSpPr txBox="1"/>
            <p:nvPr/>
          </p:nvSpPr>
          <p:spPr>
            <a:xfrm>
              <a:off x="76200" y="38100"/>
              <a:ext cx="660400" cy="698500"/>
            </a:xfrm>
            <a:prstGeom prst="rect">
              <a:avLst/>
            </a:prstGeom>
          </p:spPr>
          <p:txBody>
            <a:bodyPr lIns="88210" tIns="88210" rIns="88210" bIns="88210" rtlCol="0" anchor="ctr"/>
            <a:lstStyle/>
            <a:p>
              <a:pPr algn="ctr">
                <a:lnSpc>
                  <a:spcPts val="2659"/>
                </a:lnSpc>
              </a:pPr>
              <a:endParaRPr/>
            </a:p>
          </p:txBody>
        </p:sp>
      </p:grpSp>
      <p:grpSp>
        <p:nvGrpSpPr>
          <p:cNvPr id="28" name="Group 28">
            <a:extLst>
              <a:ext uri="{FF2B5EF4-FFF2-40B4-BE49-F238E27FC236}">
                <a16:creationId xmlns:a16="http://schemas.microsoft.com/office/drawing/2014/main" id="{BBB89A7E-C9B4-A949-9CDF-A2C908A6C6EE}"/>
              </a:ext>
            </a:extLst>
          </p:cNvPr>
          <p:cNvGrpSpPr/>
          <p:nvPr/>
        </p:nvGrpSpPr>
        <p:grpSpPr>
          <a:xfrm>
            <a:off x="245758" y="8922971"/>
            <a:ext cx="951269" cy="1053121"/>
            <a:chOff x="0" y="0"/>
            <a:chExt cx="812800" cy="899826"/>
          </a:xfrm>
        </p:grpSpPr>
        <p:sp>
          <p:nvSpPr>
            <p:cNvPr id="29" name="Freeform 29">
              <a:extLst>
                <a:ext uri="{FF2B5EF4-FFF2-40B4-BE49-F238E27FC236}">
                  <a16:creationId xmlns:a16="http://schemas.microsoft.com/office/drawing/2014/main" id="{CBFEFD3C-56A4-4541-0644-443BB2E7590C}"/>
                </a:ext>
              </a:extLst>
            </p:cNvPr>
            <p:cNvSpPr/>
            <p:nvPr/>
          </p:nvSpPr>
          <p:spPr>
            <a:xfrm>
              <a:off x="0" y="0"/>
              <a:ext cx="812800" cy="899826"/>
            </a:xfrm>
            <a:custGeom>
              <a:avLst/>
              <a:gdLst/>
              <a:ahLst/>
              <a:cxnLst/>
              <a:rect l="l" t="t" r="r" b="b"/>
              <a:pathLst>
                <a:path w="812800" h="899826">
                  <a:moveTo>
                    <a:pt x="406400" y="0"/>
                  </a:moveTo>
                  <a:cubicBezTo>
                    <a:pt x="181951" y="0"/>
                    <a:pt x="0" y="201433"/>
                    <a:pt x="0" y="449913"/>
                  </a:cubicBezTo>
                  <a:cubicBezTo>
                    <a:pt x="0" y="698393"/>
                    <a:pt x="181951" y="899826"/>
                    <a:pt x="406400" y="899826"/>
                  </a:cubicBezTo>
                  <a:cubicBezTo>
                    <a:pt x="630849" y="899826"/>
                    <a:pt x="812800" y="698393"/>
                    <a:pt x="812800" y="449913"/>
                  </a:cubicBezTo>
                  <a:cubicBezTo>
                    <a:pt x="812800" y="201433"/>
                    <a:pt x="630849" y="0"/>
                    <a:pt x="406400" y="0"/>
                  </a:cubicBezTo>
                  <a:close/>
                </a:path>
              </a:pathLst>
            </a:custGeom>
            <a:solidFill>
              <a:srgbClr val="FFBF00"/>
            </a:solidFill>
          </p:spPr>
          <p:txBody>
            <a:bodyPr/>
            <a:lstStyle/>
            <a:p>
              <a:endParaRPr lang="en-US"/>
            </a:p>
          </p:txBody>
        </p:sp>
        <p:sp>
          <p:nvSpPr>
            <p:cNvPr id="30" name="TextBox 30">
              <a:extLst>
                <a:ext uri="{FF2B5EF4-FFF2-40B4-BE49-F238E27FC236}">
                  <a16:creationId xmlns:a16="http://schemas.microsoft.com/office/drawing/2014/main" id="{8A228AF3-DC11-9182-BF68-E0172F2089C8}"/>
                </a:ext>
              </a:extLst>
            </p:cNvPr>
            <p:cNvSpPr txBox="1"/>
            <p:nvPr/>
          </p:nvSpPr>
          <p:spPr>
            <a:xfrm>
              <a:off x="76200" y="46259"/>
              <a:ext cx="660400" cy="769209"/>
            </a:xfrm>
            <a:prstGeom prst="rect">
              <a:avLst/>
            </a:prstGeom>
          </p:spPr>
          <p:txBody>
            <a:bodyPr lIns="88210" tIns="88210" rIns="88210" bIns="88210" rtlCol="0" anchor="ctr"/>
            <a:lstStyle/>
            <a:p>
              <a:pPr algn="ctr">
                <a:lnSpc>
                  <a:spcPts val="2659"/>
                </a:lnSpc>
              </a:pPr>
              <a:endParaRPr/>
            </a:p>
          </p:txBody>
        </p:sp>
      </p:grpSp>
      <p:sp>
        <p:nvSpPr>
          <p:cNvPr id="31" name="Freeform 31">
            <a:extLst>
              <a:ext uri="{FF2B5EF4-FFF2-40B4-BE49-F238E27FC236}">
                <a16:creationId xmlns:a16="http://schemas.microsoft.com/office/drawing/2014/main" id="{FA9284F6-3A01-6316-7CD0-CD4EF41AF134}"/>
              </a:ext>
            </a:extLst>
          </p:cNvPr>
          <p:cNvSpPr/>
          <p:nvPr/>
        </p:nvSpPr>
        <p:spPr>
          <a:xfrm>
            <a:off x="352001" y="4545082"/>
            <a:ext cx="757405" cy="757405"/>
          </a:xfrm>
          <a:custGeom>
            <a:avLst/>
            <a:gdLst/>
            <a:ahLst/>
            <a:cxnLst/>
            <a:rect l="l" t="t" r="r" b="b"/>
            <a:pathLst>
              <a:path w="757405" h="757405">
                <a:moveTo>
                  <a:pt x="0" y="0"/>
                </a:moveTo>
                <a:lnTo>
                  <a:pt x="757405" y="0"/>
                </a:lnTo>
                <a:lnTo>
                  <a:pt x="757405" y="757406"/>
                </a:lnTo>
                <a:lnTo>
                  <a:pt x="0" y="7574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2" name="Freeform 32">
            <a:extLst>
              <a:ext uri="{FF2B5EF4-FFF2-40B4-BE49-F238E27FC236}">
                <a16:creationId xmlns:a16="http://schemas.microsoft.com/office/drawing/2014/main" id="{95D13289-8199-5459-BE9F-5C63B3DD4724}"/>
              </a:ext>
            </a:extLst>
          </p:cNvPr>
          <p:cNvSpPr/>
          <p:nvPr/>
        </p:nvSpPr>
        <p:spPr>
          <a:xfrm>
            <a:off x="333380" y="5915992"/>
            <a:ext cx="776026" cy="776026"/>
          </a:xfrm>
          <a:custGeom>
            <a:avLst/>
            <a:gdLst/>
            <a:ahLst/>
            <a:cxnLst/>
            <a:rect l="l" t="t" r="r" b="b"/>
            <a:pathLst>
              <a:path w="776026" h="776026">
                <a:moveTo>
                  <a:pt x="0" y="0"/>
                </a:moveTo>
                <a:lnTo>
                  <a:pt x="776026" y="0"/>
                </a:lnTo>
                <a:lnTo>
                  <a:pt x="776026" y="776026"/>
                </a:lnTo>
                <a:lnTo>
                  <a:pt x="0" y="7760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3" name="Freeform 33">
            <a:extLst>
              <a:ext uri="{FF2B5EF4-FFF2-40B4-BE49-F238E27FC236}">
                <a16:creationId xmlns:a16="http://schemas.microsoft.com/office/drawing/2014/main" id="{5A18B0F1-8106-78E6-CC74-0C14DF40906A}"/>
              </a:ext>
            </a:extLst>
          </p:cNvPr>
          <p:cNvSpPr/>
          <p:nvPr/>
        </p:nvSpPr>
        <p:spPr>
          <a:xfrm>
            <a:off x="333380" y="7354473"/>
            <a:ext cx="776026" cy="776026"/>
          </a:xfrm>
          <a:custGeom>
            <a:avLst/>
            <a:gdLst/>
            <a:ahLst/>
            <a:cxnLst/>
            <a:rect l="l" t="t" r="r" b="b"/>
            <a:pathLst>
              <a:path w="776026" h="776026">
                <a:moveTo>
                  <a:pt x="0" y="0"/>
                </a:moveTo>
                <a:lnTo>
                  <a:pt x="776026" y="0"/>
                </a:lnTo>
                <a:lnTo>
                  <a:pt x="776026" y="776026"/>
                </a:lnTo>
                <a:lnTo>
                  <a:pt x="0" y="7760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4" name="Freeform 34">
            <a:extLst>
              <a:ext uri="{FF2B5EF4-FFF2-40B4-BE49-F238E27FC236}">
                <a16:creationId xmlns:a16="http://schemas.microsoft.com/office/drawing/2014/main" id="{834E14B0-510E-2752-A7D3-A68C8D71EC4D}"/>
              </a:ext>
            </a:extLst>
          </p:cNvPr>
          <p:cNvSpPr/>
          <p:nvPr/>
        </p:nvSpPr>
        <p:spPr>
          <a:xfrm>
            <a:off x="333380" y="9037734"/>
            <a:ext cx="776026" cy="776026"/>
          </a:xfrm>
          <a:custGeom>
            <a:avLst/>
            <a:gdLst/>
            <a:ahLst/>
            <a:cxnLst/>
            <a:rect l="l" t="t" r="r" b="b"/>
            <a:pathLst>
              <a:path w="776026" h="776026">
                <a:moveTo>
                  <a:pt x="0" y="0"/>
                </a:moveTo>
                <a:lnTo>
                  <a:pt x="776026" y="0"/>
                </a:lnTo>
                <a:lnTo>
                  <a:pt x="776026" y="776026"/>
                </a:lnTo>
                <a:lnTo>
                  <a:pt x="0" y="7760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5" name="TextBox 35">
            <a:extLst>
              <a:ext uri="{FF2B5EF4-FFF2-40B4-BE49-F238E27FC236}">
                <a16:creationId xmlns:a16="http://schemas.microsoft.com/office/drawing/2014/main" id="{AE4A256D-5605-F4B0-BF2A-86E30AF1EA99}"/>
              </a:ext>
            </a:extLst>
          </p:cNvPr>
          <p:cNvSpPr txBox="1"/>
          <p:nvPr/>
        </p:nvSpPr>
        <p:spPr>
          <a:xfrm>
            <a:off x="1433685" y="4472551"/>
            <a:ext cx="8851865" cy="1180465"/>
          </a:xfrm>
          <a:prstGeom prst="rect">
            <a:avLst/>
          </a:prstGeom>
        </p:spPr>
        <p:txBody>
          <a:bodyPr lIns="0" tIns="0" rIns="0" bIns="0" rtlCol="0" anchor="t">
            <a:spAutoFit/>
          </a:bodyPr>
          <a:lstStyle/>
          <a:p>
            <a:pPr algn="l">
              <a:lnSpc>
                <a:spcPts val="4759"/>
              </a:lnSpc>
            </a:pPr>
            <a:r>
              <a:rPr lang="en-US" sz="3399">
                <a:solidFill>
                  <a:srgbClr val="000000"/>
                </a:solidFill>
                <a:latin typeface="Open Sans 1"/>
                <a:ea typeface="Open Sans 1"/>
                <a:cs typeface="Open Sans 1"/>
                <a:sym typeface="Open Sans 1"/>
              </a:rPr>
              <a:t>Seleccione la vista de Altavoz para obtener la mejor experiencia</a:t>
            </a:r>
          </a:p>
        </p:txBody>
      </p:sp>
      <p:sp>
        <p:nvSpPr>
          <p:cNvPr id="36" name="TextBox 36">
            <a:extLst>
              <a:ext uri="{FF2B5EF4-FFF2-40B4-BE49-F238E27FC236}">
                <a16:creationId xmlns:a16="http://schemas.microsoft.com/office/drawing/2014/main" id="{8844E71B-024E-3E66-1731-E402C7D5D1F8}"/>
              </a:ext>
            </a:extLst>
          </p:cNvPr>
          <p:cNvSpPr txBox="1"/>
          <p:nvPr/>
        </p:nvSpPr>
        <p:spPr>
          <a:xfrm>
            <a:off x="1433685" y="5880175"/>
            <a:ext cx="8609733" cy="1180465"/>
          </a:xfrm>
          <a:prstGeom prst="rect">
            <a:avLst/>
          </a:prstGeom>
        </p:spPr>
        <p:txBody>
          <a:bodyPr lIns="0" tIns="0" rIns="0" bIns="0" rtlCol="0" anchor="t">
            <a:spAutoFit/>
          </a:bodyPr>
          <a:lstStyle/>
          <a:p>
            <a:pPr algn="l">
              <a:lnSpc>
                <a:spcPts val="4759"/>
              </a:lnSpc>
            </a:pPr>
            <a:r>
              <a:rPr lang="en-US" sz="3399">
                <a:solidFill>
                  <a:srgbClr val="000000"/>
                </a:solidFill>
                <a:latin typeface="Open Sans 1"/>
                <a:ea typeface="Open Sans 1"/>
                <a:cs typeface="Open Sans 1"/>
                <a:sym typeface="Open Sans 1"/>
              </a:rPr>
              <a:t>Comparte tu nombre e información del club en el cuadro de chat</a:t>
            </a:r>
          </a:p>
        </p:txBody>
      </p:sp>
      <p:sp>
        <p:nvSpPr>
          <p:cNvPr id="37" name="TextBox 37">
            <a:extLst>
              <a:ext uri="{FF2B5EF4-FFF2-40B4-BE49-F238E27FC236}">
                <a16:creationId xmlns:a16="http://schemas.microsoft.com/office/drawing/2014/main" id="{39B7C2F3-DC15-ADDF-9ADA-D100BABB536B}"/>
              </a:ext>
            </a:extLst>
          </p:cNvPr>
          <p:cNvSpPr txBox="1"/>
          <p:nvPr/>
        </p:nvSpPr>
        <p:spPr>
          <a:xfrm>
            <a:off x="1433685" y="7287798"/>
            <a:ext cx="8609733" cy="1780540"/>
          </a:xfrm>
          <a:prstGeom prst="rect">
            <a:avLst/>
          </a:prstGeom>
        </p:spPr>
        <p:txBody>
          <a:bodyPr lIns="0" tIns="0" rIns="0" bIns="0" rtlCol="0" anchor="t">
            <a:spAutoFit/>
          </a:bodyPr>
          <a:lstStyle/>
          <a:p>
            <a:pPr algn="l">
              <a:lnSpc>
                <a:spcPts val="4759"/>
              </a:lnSpc>
            </a:pPr>
            <a:r>
              <a:rPr lang="en-US" sz="3399">
                <a:solidFill>
                  <a:srgbClr val="000000"/>
                </a:solidFill>
                <a:latin typeface="Open Sans 1"/>
                <a:ea typeface="Open Sans 1"/>
                <a:cs typeface="Open Sans 1"/>
                <a:sym typeface="Open Sans 1"/>
              </a:rPr>
              <a:t>Utilice la sección de preguntas y respuestas para preguntas, no el cuadro de chat.</a:t>
            </a:r>
          </a:p>
        </p:txBody>
      </p:sp>
      <p:grpSp>
        <p:nvGrpSpPr>
          <p:cNvPr id="38" name="Group 38">
            <a:extLst>
              <a:ext uri="{FF2B5EF4-FFF2-40B4-BE49-F238E27FC236}">
                <a16:creationId xmlns:a16="http://schemas.microsoft.com/office/drawing/2014/main" id="{D850A947-8CF8-5907-22BE-2C93AA216C74}"/>
              </a:ext>
            </a:extLst>
          </p:cNvPr>
          <p:cNvGrpSpPr/>
          <p:nvPr/>
        </p:nvGrpSpPr>
        <p:grpSpPr>
          <a:xfrm>
            <a:off x="10868522" y="5558851"/>
            <a:ext cx="3561121" cy="3561121"/>
            <a:chOff x="0" y="0"/>
            <a:chExt cx="4748161" cy="4748161"/>
          </a:xfrm>
        </p:grpSpPr>
        <p:grpSp>
          <p:nvGrpSpPr>
            <p:cNvPr id="39" name="Group 39">
              <a:extLst>
                <a:ext uri="{FF2B5EF4-FFF2-40B4-BE49-F238E27FC236}">
                  <a16:creationId xmlns:a16="http://schemas.microsoft.com/office/drawing/2014/main" id="{5E126E65-CECB-D654-8E05-D2B4BA219C32}"/>
                </a:ext>
              </a:extLst>
            </p:cNvPr>
            <p:cNvGrpSpPr/>
            <p:nvPr/>
          </p:nvGrpSpPr>
          <p:grpSpPr>
            <a:xfrm>
              <a:off x="0" y="0"/>
              <a:ext cx="4748161" cy="4748161"/>
              <a:chOff x="0" y="0"/>
              <a:chExt cx="812800" cy="812800"/>
            </a:xfrm>
          </p:grpSpPr>
          <p:sp>
            <p:nvSpPr>
              <p:cNvPr id="40" name="Freeform 40">
                <a:extLst>
                  <a:ext uri="{FF2B5EF4-FFF2-40B4-BE49-F238E27FC236}">
                    <a16:creationId xmlns:a16="http://schemas.microsoft.com/office/drawing/2014/main" id="{E19BD2FD-D8AA-CA68-D69E-F8918A194F3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1" name="TextBox 41">
                <a:extLst>
                  <a:ext uri="{FF2B5EF4-FFF2-40B4-BE49-F238E27FC236}">
                    <a16:creationId xmlns:a16="http://schemas.microsoft.com/office/drawing/2014/main" id="{6CC74612-EFDB-BC0B-4C18-2AF96E93122E}"/>
                  </a:ext>
                </a:extLst>
              </p:cNvPr>
              <p:cNvSpPr txBox="1"/>
              <p:nvPr/>
            </p:nvSpPr>
            <p:spPr>
              <a:xfrm>
                <a:off x="76200" y="57150"/>
                <a:ext cx="660400" cy="679450"/>
              </a:xfrm>
              <a:prstGeom prst="rect">
                <a:avLst/>
              </a:prstGeom>
            </p:spPr>
            <p:txBody>
              <a:bodyPr lIns="68718" tIns="68718" rIns="68718" bIns="68718" rtlCol="0" anchor="ctr"/>
              <a:lstStyle/>
              <a:p>
                <a:pPr algn="ctr">
                  <a:lnSpc>
                    <a:spcPts val="1374"/>
                  </a:lnSpc>
                </a:pPr>
                <a:endParaRPr/>
              </a:p>
            </p:txBody>
          </p:sp>
        </p:grpSp>
        <p:sp>
          <p:nvSpPr>
            <p:cNvPr id="42" name="Freeform 42">
              <a:extLst>
                <a:ext uri="{FF2B5EF4-FFF2-40B4-BE49-F238E27FC236}">
                  <a16:creationId xmlns:a16="http://schemas.microsoft.com/office/drawing/2014/main" id="{DDB046A2-1C62-0FAD-D72B-DC0D956948DB}"/>
                </a:ext>
              </a:extLst>
            </p:cNvPr>
            <p:cNvSpPr/>
            <p:nvPr/>
          </p:nvSpPr>
          <p:spPr>
            <a:xfrm>
              <a:off x="595027" y="352334"/>
              <a:ext cx="1726701" cy="3165618"/>
            </a:xfrm>
            <a:custGeom>
              <a:avLst/>
              <a:gdLst/>
              <a:ahLst/>
              <a:cxnLst/>
              <a:rect l="l" t="t" r="r" b="b"/>
              <a:pathLst>
                <a:path w="1726701" h="3165618">
                  <a:moveTo>
                    <a:pt x="0" y="0"/>
                  </a:moveTo>
                  <a:lnTo>
                    <a:pt x="1726701" y="0"/>
                  </a:lnTo>
                  <a:lnTo>
                    <a:pt x="1726701" y="3165618"/>
                  </a:lnTo>
                  <a:lnTo>
                    <a:pt x="0" y="31656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3" name="TextBox 43">
              <a:extLst>
                <a:ext uri="{FF2B5EF4-FFF2-40B4-BE49-F238E27FC236}">
                  <a16:creationId xmlns:a16="http://schemas.microsoft.com/office/drawing/2014/main" id="{579A298D-15B0-5FCB-8866-5A8AB0F49A61}"/>
                </a:ext>
              </a:extLst>
            </p:cNvPr>
            <p:cNvSpPr txBox="1"/>
            <p:nvPr/>
          </p:nvSpPr>
          <p:spPr>
            <a:xfrm>
              <a:off x="1402308" y="2293875"/>
              <a:ext cx="2879841" cy="515861"/>
            </a:xfrm>
            <a:prstGeom prst="rect">
              <a:avLst/>
            </a:prstGeom>
          </p:spPr>
          <p:txBody>
            <a:bodyPr lIns="0" tIns="0" rIns="0" bIns="0" rtlCol="0" anchor="t">
              <a:spAutoFit/>
            </a:bodyPr>
            <a:lstStyle/>
            <a:p>
              <a:pPr algn="l">
                <a:lnSpc>
                  <a:spcPts val="3232"/>
                </a:lnSpc>
              </a:pPr>
              <a:r>
                <a:rPr lang="en-US" sz="2309" b="1" spc="57">
                  <a:solidFill>
                    <a:srgbClr val="17448E"/>
                  </a:solidFill>
                  <a:latin typeface="Open Sans 2 Bold"/>
                  <a:ea typeface="Open Sans 2 Bold"/>
                  <a:cs typeface="Open Sans 2 Bold"/>
                  <a:sym typeface="Open Sans 2 Bold"/>
                </a:rPr>
                <a:t>FOUNDATION</a:t>
              </a:r>
            </a:p>
          </p:txBody>
        </p:sp>
        <p:sp>
          <p:nvSpPr>
            <p:cNvPr id="44" name="TextBox 44">
              <a:extLst>
                <a:ext uri="{FF2B5EF4-FFF2-40B4-BE49-F238E27FC236}">
                  <a16:creationId xmlns:a16="http://schemas.microsoft.com/office/drawing/2014/main" id="{36543753-9B35-5CE3-8750-7B8C28FAE97E}"/>
                </a:ext>
              </a:extLst>
            </p:cNvPr>
            <p:cNvSpPr txBox="1"/>
            <p:nvPr/>
          </p:nvSpPr>
          <p:spPr>
            <a:xfrm>
              <a:off x="1402308" y="2752662"/>
              <a:ext cx="2879841" cy="765175"/>
            </a:xfrm>
            <a:prstGeom prst="rect">
              <a:avLst/>
            </a:prstGeom>
          </p:spPr>
          <p:txBody>
            <a:bodyPr lIns="0" tIns="0" rIns="0" bIns="0" rtlCol="0" anchor="t">
              <a:spAutoFit/>
            </a:bodyPr>
            <a:lstStyle/>
            <a:p>
              <a:pPr algn="l">
                <a:lnSpc>
                  <a:spcPts val="4888"/>
                </a:lnSpc>
              </a:pPr>
              <a:r>
                <a:rPr lang="en-US" sz="3491" b="1" spc="87">
                  <a:solidFill>
                    <a:srgbClr val="F7A71B"/>
                  </a:solidFill>
                  <a:latin typeface="Open Sans 2 Bold"/>
                  <a:ea typeface="Open Sans 2 Bold"/>
                  <a:cs typeface="Open Sans 2 Bold"/>
                  <a:sym typeface="Open Sans 2 Bold"/>
                </a:rPr>
                <a:t>MATTERS</a:t>
              </a:r>
            </a:p>
          </p:txBody>
        </p:sp>
      </p:grpSp>
      <p:sp>
        <p:nvSpPr>
          <p:cNvPr id="45" name="TextBox 45">
            <a:extLst>
              <a:ext uri="{FF2B5EF4-FFF2-40B4-BE49-F238E27FC236}">
                <a16:creationId xmlns:a16="http://schemas.microsoft.com/office/drawing/2014/main" id="{7E451143-B888-C368-DDB7-0F513503E30D}"/>
              </a:ext>
            </a:extLst>
          </p:cNvPr>
          <p:cNvSpPr txBox="1"/>
          <p:nvPr/>
        </p:nvSpPr>
        <p:spPr>
          <a:xfrm>
            <a:off x="850459" y="9233370"/>
            <a:ext cx="9776186" cy="580390"/>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Open Sans 1"/>
                <a:ea typeface="Open Sans 1"/>
                <a:cs typeface="Open Sans 1"/>
                <a:sym typeface="Open Sans 1"/>
              </a:rPr>
              <a:t>Hay subtítulos disponibles. Elige tu idioma.</a:t>
            </a:r>
          </a:p>
        </p:txBody>
      </p:sp>
    </p:spTree>
    <p:extLst>
      <p:ext uri="{BB962C8B-B14F-4D97-AF65-F5344CB8AC3E}">
        <p14:creationId xmlns:p14="http://schemas.microsoft.com/office/powerpoint/2010/main" val="2260655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130B8-F5F2-46AA-7F23-6DE343EE958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F59AE1F-53EF-114B-B86C-1147C41A157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a:extLst>
              <a:ext uri="{FF2B5EF4-FFF2-40B4-BE49-F238E27FC236}">
                <a16:creationId xmlns:a16="http://schemas.microsoft.com/office/drawing/2014/main" id="{F99EE73E-C72C-6A27-94A4-EB461C280EEC}"/>
              </a:ext>
            </a:extLst>
          </p:cNvPr>
          <p:cNvSpPr/>
          <p:nvPr/>
        </p:nvSpPr>
        <p:spPr>
          <a:xfrm flipV="1">
            <a:off x="10626645" y="1541409"/>
            <a:ext cx="7878093" cy="8977884"/>
          </a:xfrm>
          <a:custGeom>
            <a:avLst/>
            <a:gdLst/>
            <a:ahLst/>
            <a:cxnLst/>
            <a:rect l="l" t="t" r="r" b="b"/>
            <a:pathLst>
              <a:path w="7878093" h="8977884">
                <a:moveTo>
                  <a:pt x="0" y="8977883"/>
                </a:moveTo>
                <a:lnTo>
                  <a:pt x="7878093" y="8977883"/>
                </a:lnTo>
                <a:lnTo>
                  <a:pt x="7878093" y="0"/>
                </a:lnTo>
                <a:lnTo>
                  <a:pt x="0" y="0"/>
                </a:lnTo>
                <a:lnTo>
                  <a:pt x="0" y="897788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EDD35772-15CD-7803-B5A0-978274A16DA2}"/>
              </a:ext>
            </a:extLst>
          </p:cNvPr>
          <p:cNvSpPr/>
          <p:nvPr/>
        </p:nvSpPr>
        <p:spPr>
          <a:xfrm>
            <a:off x="10941782" y="-232292"/>
            <a:ext cx="7878093" cy="8977884"/>
          </a:xfrm>
          <a:custGeom>
            <a:avLst/>
            <a:gdLst/>
            <a:ahLst/>
            <a:cxnLst/>
            <a:rect l="l" t="t" r="r" b="b"/>
            <a:pathLst>
              <a:path w="7878093" h="8977884">
                <a:moveTo>
                  <a:pt x="0" y="0"/>
                </a:moveTo>
                <a:lnTo>
                  <a:pt x="7878093" y="0"/>
                </a:lnTo>
                <a:lnTo>
                  <a:pt x="7878093" y="8977883"/>
                </a:lnTo>
                <a:lnTo>
                  <a:pt x="0" y="89778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a:extLst>
              <a:ext uri="{FF2B5EF4-FFF2-40B4-BE49-F238E27FC236}">
                <a16:creationId xmlns:a16="http://schemas.microsoft.com/office/drawing/2014/main" id="{355CB410-2255-3E7E-360A-093494C273AA}"/>
              </a:ext>
            </a:extLst>
          </p:cNvPr>
          <p:cNvGrpSpPr>
            <a:grpSpLocks noChangeAspect="1"/>
          </p:cNvGrpSpPr>
          <p:nvPr/>
        </p:nvGrpSpPr>
        <p:grpSpPr>
          <a:xfrm>
            <a:off x="12068054" y="1364265"/>
            <a:ext cx="8192573" cy="8160571"/>
            <a:chOff x="0" y="0"/>
            <a:chExt cx="6502400" cy="6477000"/>
          </a:xfrm>
        </p:grpSpPr>
        <p:sp>
          <p:nvSpPr>
            <p:cNvPr id="6" name="Freeform 6">
              <a:extLst>
                <a:ext uri="{FF2B5EF4-FFF2-40B4-BE49-F238E27FC236}">
                  <a16:creationId xmlns:a16="http://schemas.microsoft.com/office/drawing/2014/main" id="{C118E3DE-3FBF-E27C-2389-05C822B2227A}"/>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7703" r="-17365"/>
              </a:stretch>
            </a:blipFill>
          </p:spPr>
          <p:txBody>
            <a:bodyPr/>
            <a:lstStyle/>
            <a:p>
              <a:endParaRPr lang="en-US"/>
            </a:p>
          </p:txBody>
        </p:sp>
        <p:sp>
          <p:nvSpPr>
            <p:cNvPr id="7" name="Freeform 7">
              <a:extLst>
                <a:ext uri="{FF2B5EF4-FFF2-40B4-BE49-F238E27FC236}">
                  <a16:creationId xmlns:a16="http://schemas.microsoft.com/office/drawing/2014/main" id="{CC998F3B-0F9F-2A2F-8537-0103249BF897}"/>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US"/>
            </a:p>
          </p:txBody>
        </p:sp>
      </p:grpSp>
      <p:grpSp>
        <p:nvGrpSpPr>
          <p:cNvPr id="8" name="Group 8">
            <a:extLst>
              <a:ext uri="{FF2B5EF4-FFF2-40B4-BE49-F238E27FC236}">
                <a16:creationId xmlns:a16="http://schemas.microsoft.com/office/drawing/2014/main" id="{B66E484C-2879-B246-683B-5502C97D777C}"/>
              </a:ext>
            </a:extLst>
          </p:cNvPr>
          <p:cNvGrpSpPr/>
          <p:nvPr/>
        </p:nvGrpSpPr>
        <p:grpSpPr>
          <a:xfrm>
            <a:off x="1147173" y="3118821"/>
            <a:ext cx="9622007" cy="726769"/>
            <a:chOff x="0" y="0"/>
            <a:chExt cx="2534191" cy="191412"/>
          </a:xfrm>
        </p:grpSpPr>
        <p:sp>
          <p:nvSpPr>
            <p:cNvPr id="9" name="Freeform 9">
              <a:extLst>
                <a:ext uri="{FF2B5EF4-FFF2-40B4-BE49-F238E27FC236}">
                  <a16:creationId xmlns:a16="http://schemas.microsoft.com/office/drawing/2014/main" id="{C05DD007-5740-3085-5919-BD6E6DA3EEE2}"/>
                </a:ext>
              </a:extLst>
            </p:cNvPr>
            <p:cNvSpPr/>
            <p:nvPr/>
          </p:nvSpPr>
          <p:spPr>
            <a:xfrm>
              <a:off x="0" y="0"/>
              <a:ext cx="2534191" cy="191412"/>
            </a:xfrm>
            <a:custGeom>
              <a:avLst/>
              <a:gdLst/>
              <a:ahLst/>
              <a:cxnLst/>
              <a:rect l="l" t="t" r="r" b="b"/>
              <a:pathLst>
                <a:path w="2534191" h="191412">
                  <a:moveTo>
                    <a:pt x="80461" y="0"/>
                  </a:moveTo>
                  <a:lnTo>
                    <a:pt x="2453731" y="0"/>
                  </a:lnTo>
                  <a:cubicBezTo>
                    <a:pt x="2475070" y="0"/>
                    <a:pt x="2495536" y="8477"/>
                    <a:pt x="2510625" y="23566"/>
                  </a:cubicBezTo>
                  <a:cubicBezTo>
                    <a:pt x="2525714" y="38656"/>
                    <a:pt x="2534191" y="59121"/>
                    <a:pt x="2534191" y="80461"/>
                  </a:cubicBezTo>
                  <a:lnTo>
                    <a:pt x="2534191" y="110952"/>
                  </a:lnTo>
                  <a:cubicBezTo>
                    <a:pt x="2534191" y="155389"/>
                    <a:pt x="2498168" y="191412"/>
                    <a:pt x="2453731" y="191412"/>
                  </a:cubicBezTo>
                  <a:lnTo>
                    <a:pt x="80461" y="191412"/>
                  </a:lnTo>
                  <a:cubicBezTo>
                    <a:pt x="59121" y="191412"/>
                    <a:pt x="38656" y="182935"/>
                    <a:pt x="23566" y="167846"/>
                  </a:cubicBezTo>
                  <a:cubicBezTo>
                    <a:pt x="8477" y="152757"/>
                    <a:pt x="0" y="132291"/>
                    <a:pt x="0" y="110952"/>
                  </a:cubicBezTo>
                  <a:lnTo>
                    <a:pt x="0" y="80461"/>
                  </a:lnTo>
                  <a:cubicBezTo>
                    <a:pt x="0" y="59121"/>
                    <a:pt x="8477" y="38656"/>
                    <a:pt x="23566" y="23566"/>
                  </a:cubicBezTo>
                  <a:cubicBezTo>
                    <a:pt x="38656" y="8477"/>
                    <a:pt x="59121" y="0"/>
                    <a:pt x="80461" y="0"/>
                  </a:cubicBezTo>
                  <a:close/>
                </a:path>
              </a:pathLst>
            </a:custGeom>
            <a:gradFill rotWithShape="1">
              <a:gsLst>
                <a:gs pos="0">
                  <a:srgbClr val="FF8A01">
                    <a:alpha val="100000"/>
                  </a:srgbClr>
                </a:gs>
                <a:gs pos="100000">
                  <a:srgbClr val="FFCF01">
                    <a:alpha val="100000"/>
                  </a:srgbClr>
                </a:gs>
              </a:gsLst>
              <a:lin ang="2700000"/>
            </a:gradFill>
          </p:spPr>
          <p:txBody>
            <a:bodyPr/>
            <a:lstStyle/>
            <a:p>
              <a:endParaRPr lang="en-US"/>
            </a:p>
          </p:txBody>
        </p:sp>
        <p:sp>
          <p:nvSpPr>
            <p:cNvPr id="10" name="TextBox 10">
              <a:extLst>
                <a:ext uri="{FF2B5EF4-FFF2-40B4-BE49-F238E27FC236}">
                  <a16:creationId xmlns:a16="http://schemas.microsoft.com/office/drawing/2014/main" id="{FEDFB9F4-6151-20F3-895E-A8C96185E37C}"/>
                </a:ext>
              </a:extLst>
            </p:cNvPr>
            <p:cNvSpPr txBox="1"/>
            <p:nvPr/>
          </p:nvSpPr>
          <p:spPr>
            <a:xfrm>
              <a:off x="0" y="-38100"/>
              <a:ext cx="2534191" cy="229512"/>
            </a:xfrm>
            <a:prstGeom prst="rect">
              <a:avLst/>
            </a:prstGeom>
          </p:spPr>
          <p:txBody>
            <a:bodyPr lIns="50800" tIns="50800" rIns="50800" bIns="50800" rtlCol="0" anchor="ctr"/>
            <a:lstStyle/>
            <a:p>
              <a:pPr algn="ctr">
                <a:lnSpc>
                  <a:spcPts val="2659"/>
                </a:lnSpc>
              </a:pPr>
              <a:endParaRPr/>
            </a:p>
          </p:txBody>
        </p:sp>
      </p:grpSp>
      <p:sp>
        <p:nvSpPr>
          <p:cNvPr id="11" name="TextBox 11">
            <a:extLst>
              <a:ext uri="{FF2B5EF4-FFF2-40B4-BE49-F238E27FC236}">
                <a16:creationId xmlns:a16="http://schemas.microsoft.com/office/drawing/2014/main" id="{CBEFB48C-69CD-9EDB-5931-0620BADD8DAF}"/>
              </a:ext>
            </a:extLst>
          </p:cNvPr>
          <p:cNvSpPr txBox="1"/>
          <p:nvPr/>
        </p:nvSpPr>
        <p:spPr>
          <a:xfrm>
            <a:off x="1611290" y="3158672"/>
            <a:ext cx="9913082" cy="580390"/>
          </a:xfrm>
          <a:prstGeom prst="rect">
            <a:avLst/>
          </a:prstGeom>
        </p:spPr>
        <p:txBody>
          <a:bodyPr lIns="0" tIns="0" rIns="0" bIns="0" rtlCol="0" anchor="t">
            <a:spAutoFit/>
          </a:bodyPr>
          <a:lstStyle/>
          <a:p>
            <a:pPr algn="just">
              <a:lnSpc>
                <a:spcPts val="4759"/>
              </a:lnSpc>
            </a:pPr>
            <a:r>
              <a:rPr lang="en-US" sz="3399" b="1">
                <a:solidFill>
                  <a:srgbClr val="00357B"/>
                </a:solidFill>
                <a:latin typeface="Open Sans 1 Bold"/>
                <a:ea typeface="Open Sans 1 Bold"/>
                <a:cs typeface="Open Sans 1 Bold"/>
                <a:sym typeface="Open Sans 1 Bold"/>
              </a:rPr>
              <a:t>Merci de vous joindre à nous aujourd'hui !</a:t>
            </a:r>
          </a:p>
        </p:txBody>
      </p:sp>
      <p:grpSp>
        <p:nvGrpSpPr>
          <p:cNvPr id="12" name="Group 12">
            <a:extLst>
              <a:ext uri="{FF2B5EF4-FFF2-40B4-BE49-F238E27FC236}">
                <a16:creationId xmlns:a16="http://schemas.microsoft.com/office/drawing/2014/main" id="{EA911A29-BDF8-6E32-44A3-29E3610B0F22}"/>
              </a:ext>
            </a:extLst>
          </p:cNvPr>
          <p:cNvGrpSpPr>
            <a:grpSpLocks noChangeAspect="1"/>
          </p:cNvGrpSpPr>
          <p:nvPr/>
        </p:nvGrpSpPr>
        <p:grpSpPr>
          <a:xfrm>
            <a:off x="10769181" y="5430217"/>
            <a:ext cx="3796511" cy="3781681"/>
            <a:chOff x="0" y="0"/>
            <a:chExt cx="6502400" cy="6477000"/>
          </a:xfrm>
        </p:grpSpPr>
        <p:sp>
          <p:nvSpPr>
            <p:cNvPr id="13" name="Freeform 13">
              <a:extLst>
                <a:ext uri="{FF2B5EF4-FFF2-40B4-BE49-F238E27FC236}">
                  <a16:creationId xmlns:a16="http://schemas.microsoft.com/office/drawing/2014/main" id="{4D4B4B7D-7440-8521-37C4-0499C71D542E}"/>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49647" r="223"/>
              </a:stretch>
            </a:blipFill>
          </p:spPr>
          <p:txBody>
            <a:bodyPr/>
            <a:lstStyle/>
            <a:p>
              <a:endParaRPr lang="en-US"/>
            </a:p>
          </p:txBody>
        </p:sp>
        <p:sp>
          <p:nvSpPr>
            <p:cNvPr id="14" name="Freeform 14">
              <a:extLst>
                <a:ext uri="{FF2B5EF4-FFF2-40B4-BE49-F238E27FC236}">
                  <a16:creationId xmlns:a16="http://schemas.microsoft.com/office/drawing/2014/main" id="{3D0A81C4-74E4-69A1-5485-F962035A19A7}"/>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US"/>
            </a:p>
          </p:txBody>
        </p:sp>
      </p:grpSp>
      <p:grpSp>
        <p:nvGrpSpPr>
          <p:cNvPr id="15" name="Group 15">
            <a:extLst>
              <a:ext uri="{FF2B5EF4-FFF2-40B4-BE49-F238E27FC236}">
                <a16:creationId xmlns:a16="http://schemas.microsoft.com/office/drawing/2014/main" id="{B0216EC0-366D-138F-8404-5925901AC5BD}"/>
              </a:ext>
            </a:extLst>
          </p:cNvPr>
          <p:cNvGrpSpPr/>
          <p:nvPr/>
        </p:nvGrpSpPr>
        <p:grpSpPr>
          <a:xfrm>
            <a:off x="-742298" y="1028700"/>
            <a:ext cx="13889936" cy="1809068"/>
            <a:chOff x="0" y="0"/>
            <a:chExt cx="4069930" cy="530080"/>
          </a:xfrm>
        </p:grpSpPr>
        <p:sp>
          <p:nvSpPr>
            <p:cNvPr id="16" name="Freeform 16">
              <a:extLst>
                <a:ext uri="{FF2B5EF4-FFF2-40B4-BE49-F238E27FC236}">
                  <a16:creationId xmlns:a16="http://schemas.microsoft.com/office/drawing/2014/main" id="{9DA1C5D0-97A9-3AAA-5EBF-9DD8E6FD1E6D}"/>
                </a:ext>
              </a:extLst>
            </p:cNvPr>
            <p:cNvSpPr/>
            <p:nvPr/>
          </p:nvSpPr>
          <p:spPr>
            <a:xfrm>
              <a:off x="0" y="0"/>
              <a:ext cx="4069930" cy="530080"/>
            </a:xfrm>
            <a:custGeom>
              <a:avLst/>
              <a:gdLst/>
              <a:ahLst/>
              <a:cxnLst/>
              <a:rect l="l" t="t" r="r" b="b"/>
              <a:pathLst>
                <a:path w="4069930" h="530080">
                  <a:moveTo>
                    <a:pt x="55738" y="0"/>
                  </a:moveTo>
                  <a:lnTo>
                    <a:pt x="4014192" y="0"/>
                  </a:lnTo>
                  <a:cubicBezTo>
                    <a:pt x="4028975" y="0"/>
                    <a:pt x="4043152" y="5872"/>
                    <a:pt x="4053605" y="16325"/>
                  </a:cubicBezTo>
                  <a:cubicBezTo>
                    <a:pt x="4064057" y="26778"/>
                    <a:pt x="4069930" y="40955"/>
                    <a:pt x="4069930" y="55738"/>
                  </a:cubicBezTo>
                  <a:lnTo>
                    <a:pt x="4069930" y="474343"/>
                  </a:lnTo>
                  <a:cubicBezTo>
                    <a:pt x="4069930" y="489125"/>
                    <a:pt x="4064057" y="503302"/>
                    <a:pt x="4053605" y="513755"/>
                  </a:cubicBezTo>
                  <a:cubicBezTo>
                    <a:pt x="4043152" y="524208"/>
                    <a:pt x="4028975" y="530080"/>
                    <a:pt x="4014192" y="530080"/>
                  </a:cubicBezTo>
                  <a:lnTo>
                    <a:pt x="55738" y="530080"/>
                  </a:lnTo>
                  <a:cubicBezTo>
                    <a:pt x="40955" y="530080"/>
                    <a:pt x="26778" y="524208"/>
                    <a:pt x="16325" y="513755"/>
                  </a:cubicBezTo>
                  <a:cubicBezTo>
                    <a:pt x="5872" y="503302"/>
                    <a:pt x="0" y="489125"/>
                    <a:pt x="0" y="474343"/>
                  </a:cubicBezTo>
                  <a:lnTo>
                    <a:pt x="0" y="55738"/>
                  </a:lnTo>
                  <a:cubicBezTo>
                    <a:pt x="0" y="40955"/>
                    <a:pt x="5872" y="26778"/>
                    <a:pt x="16325" y="16325"/>
                  </a:cubicBezTo>
                  <a:cubicBezTo>
                    <a:pt x="26778" y="5872"/>
                    <a:pt x="40955" y="0"/>
                    <a:pt x="55738" y="0"/>
                  </a:cubicBezTo>
                  <a:close/>
                </a:path>
              </a:pathLst>
            </a:custGeom>
            <a:gradFill rotWithShape="1">
              <a:gsLst>
                <a:gs pos="0">
                  <a:srgbClr val="FFCF01">
                    <a:alpha val="100000"/>
                  </a:srgbClr>
                </a:gs>
                <a:gs pos="100000">
                  <a:srgbClr val="FF8A01">
                    <a:alpha val="100000"/>
                  </a:srgbClr>
                </a:gs>
              </a:gsLst>
              <a:lin ang="2700000"/>
            </a:gradFill>
          </p:spPr>
          <p:txBody>
            <a:bodyPr/>
            <a:lstStyle/>
            <a:p>
              <a:endParaRPr lang="en-US"/>
            </a:p>
          </p:txBody>
        </p:sp>
        <p:sp>
          <p:nvSpPr>
            <p:cNvPr id="17" name="TextBox 17">
              <a:extLst>
                <a:ext uri="{FF2B5EF4-FFF2-40B4-BE49-F238E27FC236}">
                  <a16:creationId xmlns:a16="http://schemas.microsoft.com/office/drawing/2014/main" id="{44DEE887-5796-B4C9-3B20-BB585D57653D}"/>
                </a:ext>
              </a:extLst>
            </p:cNvPr>
            <p:cNvSpPr txBox="1"/>
            <p:nvPr/>
          </p:nvSpPr>
          <p:spPr>
            <a:xfrm>
              <a:off x="0" y="-38100"/>
              <a:ext cx="4069930" cy="568180"/>
            </a:xfrm>
            <a:prstGeom prst="rect">
              <a:avLst/>
            </a:prstGeom>
          </p:spPr>
          <p:txBody>
            <a:bodyPr lIns="50800" tIns="50800" rIns="50800" bIns="50800" rtlCol="0" anchor="ctr"/>
            <a:lstStyle/>
            <a:p>
              <a:pPr algn="ctr">
                <a:lnSpc>
                  <a:spcPts val="2659"/>
                </a:lnSpc>
              </a:pPr>
              <a:endParaRPr/>
            </a:p>
          </p:txBody>
        </p:sp>
      </p:grpSp>
      <p:sp>
        <p:nvSpPr>
          <p:cNvPr id="18" name="TextBox 18">
            <a:extLst>
              <a:ext uri="{FF2B5EF4-FFF2-40B4-BE49-F238E27FC236}">
                <a16:creationId xmlns:a16="http://schemas.microsoft.com/office/drawing/2014/main" id="{B89E35C1-2E27-BB1E-078A-72ABE07AEEA2}"/>
              </a:ext>
            </a:extLst>
          </p:cNvPr>
          <p:cNvSpPr txBox="1"/>
          <p:nvPr/>
        </p:nvSpPr>
        <p:spPr>
          <a:xfrm>
            <a:off x="1028700" y="1235376"/>
            <a:ext cx="9913082" cy="1171899"/>
          </a:xfrm>
          <a:prstGeom prst="rect">
            <a:avLst/>
          </a:prstGeom>
        </p:spPr>
        <p:txBody>
          <a:bodyPr lIns="0" tIns="0" rIns="0" bIns="0" rtlCol="0" anchor="t">
            <a:spAutoFit/>
          </a:bodyPr>
          <a:lstStyle/>
          <a:p>
            <a:pPr algn="l">
              <a:lnSpc>
                <a:spcPts val="9097"/>
              </a:lnSpc>
            </a:pPr>
            <a:r>
              <a:rPr lang="en-US" sz="8346" b="1">
                <a:solidFill>
                  <a:srgbClr val="003780"/>
                </a:solidFill>
                <a:latin typeface="Open Sans 1 Bold"/>
                <a:ea typeface="Open Sans 1 Bold"/>
                <a:cs typeface="Open Sans 1 Bold"/>
                <a:sym typeface="Open Sans 1 Bold"/>
              </a:rPr>
              <a:t>Bienvenu</a:t>
            </a:r>
          </a:p>
        </p:txBody>
      </p:sp>
      <p:grpSp>
        <p:nvGrpSpPr>
          <p:cNvPr id="19" name="Group 19">
            <a:extLst>
              <a:ext uri="{FF2B5EF4-FFF2-40B4-BE49-F238E27FC236}">
                <a16:creationId xmlns:a16="http://schemas.microsoft.com/office/drawing/2014/main" id="{AD5729F9-428C-8798-4C0B-12F47E31B48B}"/>
              </a:ext>
            </a:extLst>
          </p:cNvPr>
          <p:cNvGrpSpPr/>
          <p:nvPr/>
        </p:nvGrpSpPr>
        <p:grpSpPr>
          <a:xfrm>
            <a:off x="213355" y="4256650"/>
            <a:ext cx="10413290" cy="5813254"/>
            <a:chOff x="0" y="0"/>
            <a:chExt cx="13884387" cy="7751005"/>
          </a:xfrm>
        </p:grpSpPr>
        <p:grpSp>
          <p:nvGrpSpPr>
            <p:cNvPr id="20" name="Group 20">
              <a:extLst>
                <a:ext uri="{FF2B5EF4-FFF2-40B4-BE49-F238E27FC236}">
                  <a16:creationId xmlns:a16="http://schemas.microsoft.com/office/drawing/2014/main" id="{6F97A015-857C-1825-5AD7-699CC39AA973}"/>
                </a:ext>
              </a:extLst>
            </p:cNvPr>
            <p:cNvGrpSpPr/>
            <p:nvPr/>
          </p:nvGrpSpPr>
          <p:grpSpPr>
            <a:xfrm>
              <a:off x="0" y="0"/>
              <a:ext cx="1654740" cy="1654740"/>
              <a:chOff x="0" y="0"/>
              <a:chExt cx="812800" cy="812800"/>
            </a:xfrm>
          </p:grpSpPr>
          <p:sp>
            <p:nvSpPr>
              <p:cNvPr id="21" name="Freeform 21">
                <a:extLst>
                  <a:ext uri="{FF2B5EF4-FFF2-40B4-BE49-F238E27FC236}">
                    <a16:creationId xmlns:a16="http://schemas.microsoft.com/office/drawing/2014/main" id="{526F4808-CBF4-115D-920D-8C7D52EBE2C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F00"/>
              </a:solidFill>
            </p:spPr>
            <p:txBody>
              <a:bodyPr/>
              <a:lstStyle/>
              <a:p>
                <a:endParaRPr lang="en-US"/>
              </a:p>
            </p:txBody>
          </p:sp>
          <p:sp>
            <p:nvSpPr>
              <p:cNvPr id="22" name="TextBox 22">
                <a:extLst>
                  <a:ext uri="{FF2B5EF4-FFF2-40B4-BE49-F238E27FC236}">
                    <a16:creationId xmlns:a16="http://schemas.microsoft.com/office/drawing/2014/main" id="{5264D2F6-6112-03D3-144C-9A5D26E1E69E}"/>
                  </a:ext>
                </a:extLst>
              </p:cNvPr>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23" name="Group 23">
              <a:extLst>
                <a:ext uri="{FF2B5EF4-FFF2-40B4-BE49-F238E27FC236}">
                  <a16:creationId xmlns:a16="http://schemas.microsoft.com/office/drawing/2014/main" id="{58693690-F41A-83A2-0B13-D81FB177DF50}"/>
                </a:ext>
              </a:extLst>
            </p:cNvPr>
            <p:cNvGrpSpPr/>
            <p:nvPr/>
          </p:nvGrpSpPr>
          <p:grpSpPr>
            <a:xfrm>
              <a:off x="0" y="2032088"/>
              <a:ext cx="1654740" cy="1654740"/>
              <a:chOff x="0" y="0"/>
              <a:chExt cx="812800" cy="812800"/>
            </a:xfrm>
          </p:grpSpPr>
          <p:sp>
            <p:nvSpPr>
              <p:cNvPr id="24" name="Freeform 24">
                <a:extLst>
                  <a:ext uri="{FF2B5EF4-FFF2-40B4-BE49-F238E27FC236}">
                    <a16:creationId xmlns:a16="http://schemas.microsoft.com/office/drawing/2014/main" id="{E095F4A0-CBC2-BF42-DB91-9436E3EA057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F00"/>
              </a:solidFill>
            </p:spPr>
            <p:txBody>
              <a:bodyPr/>
              <a:lstStyle/>
              <a:p>
                <a:endParaRPr lang="en-US"/>
              </a:p>
            </p:txBody>
          </p:sp>
          <p:sp>
            <p:nvSpPr>
              <p:cNvPr id="25" name="TextBox 25">
                <a:extLst>
                  <a:ext uri="{FF2B5EF4-FFF2-40B4-BE49-F238E27FC236}">
                    <a16:creationId xmlns:a16="http://schemas.microsoft.com/office/drawing/2014/main" id="{D6E6EBFE-4812-D4B5-C44C-916823A6B6E5}"/>
                  </a:ext>
                </a:extLst>
              </p:cNvPr>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26" name="Group 26">
              <a:extLst>
                <a:ext uri="{FF2B5EF4-FFF2-40B4-BE49-F238E27FC236}">
                  <a16:creationId xmlns:a16="http://schemas.microsoft.com/office/drawing/2014/main" id="{37A5BDBD-7F90-9508-64A9-DE89E006FA07}"/>
                </a:ext>
              </a:extLst>
            </p:cNvPr>
            <p:cNvGrpSpPr/>
            <p:nvPr/>
          </p:nvGrpSpPr>
          <p:grpSpPr>
            <a:xfrm>
              <a:off x="0" y="4064176"/>
              <a:ext cx="1654740" cy="1654740"/>
              <a:chOff x="0" y="0"/>
              <a:chExt cx="812800" cy="812800"/>
            </a:xfrm>
          </p:grpSpPr>
          <p:sp>
            <p:nvSpPr>
              <p:cNvPr id="27" name="Freeform 27">
                <a:extLst>
                  <a:ext uri="{FF2B5EF4-FFF2-40B4-BE49-F238E27FC236}">
                    <a16:creationId xmlns:a16="http://schemas.microsoft.com/office/drawing/2014/main" id="{836D9765-BCAC-01F3-6A09-D223A2A0876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F00"/>
              </a:solidFill>
            </p:spPr>
            <p:txBody>
              <a:bodyPr/>
              <a:lstStyle/>
              <a:p>
                <a:endParaRPr lang="en-US"/>
              </a:p>
            </p:txBody>
          </p:sp>
          <p:sp>
            <p:nvSpPr>
              <p:cNvPr id="28" name="TextBox 28">
                <a:extLst>
                  <a:ext uri="{FF2B5EF4-FFF2-40B4-BE49-F238E27FC236}">
                    <a16:creationId xmlns:a16="http://schemas.microsoft.com/office/drawing/2014/main" id="{180B270E-7FB9-786B-F787-21D0D97F08FD}"/>
                  </a:ext>
                </a:extLst>
              </p:cNvPr>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grpSp>
          <p:nvGrpSpPr>
            <p:cNvPr id="29" name="Group 29">
              <a:extLst>
                <a:ext uri="{FF2B5EF4-FFF2-40B4-BE49-F238E27FC236}">
                  <a16:creationId xmlns:a16="http://schemas.microsoft.com/office/drawing/2014/main" id="{70DE37A0-E32E-10A1-E02C-B5AE562E4DB1}"/>
                </a:ext>
              </a:extLst>
            </p:cNvPr>
            <p:cNvGrpSpPr/>
            <p:nvPr/>
          </p:nvGrpSpPr>
          <p:grpSpPr>
            <a:xfrm>
              <a:off x="0" y="6096265"/>
              <a:ext cx="1654740" cy="1654740"/>
              <a:chOff x="0" y="0"/>
              <a:chExt cx="812800" cy="812800"/>
            </a:xfrm>
          </p:grpSpPr>
          <p:sp>
            <p:nvSpPr>
              <p:cNvPr id="30" name="Freeform 30">
                <a:extLst>
                  <a:ext uri="{FF2B5EF4-FFF2-40B4-BE49-F238E27FC236}">
                    <a16:creationId xmlns:a16="http://schemas.microsoft.com/office/drawing/2014/main" id="{169877B4-B2B7-7920-65E6-19227AE1D91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F00"/>
              </a:solidFill>
            </p:spPr>
            <p:txBody>
              <a:bodyPr/>
              <a:lstStyle/>
              <a:p>
                <a:endParaRPr lang="en-US"/>
              </a:p>
            </p:txBody>
          </p:sp>
          <p:sp>
            <p:nvSpPr>
              <p:cNvPr id="31" name="TextBox 31">
                <a:extLst>
                  <a:ext uri="{FF2B5EF4-FFF2-40B4-BE49-F238E27FC236}">
                    <a16:creationId xmlns:a16="http://schemas.microsoft.com/office/drawing/2014/main" id="{DA4CE55B-C0C4-A6EA-943D-AD4D23591192}"/>
                  </a:ext>
                </a:extLst>
              </p:cNvPr>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sp>
          <p:nvSpPr>
            <p:cNvPr id="32" name="Freeform 32">
              <a:extLst>
                <a:ext uri="{FF2B5EF4-FFF2-40B4-BE49-F238E27FC236}">
                  <a16:creationId xmlns:a16="http://schemas.microsoft.com/office/drawing/2014/main" id="{4500756A-5676-0629-73C4-34DDA151024C}"/>
                </a:ext>
              </a:extLst>
            </p:cNvPr>
            <p:cNvSpPr/>
            <p:nvPr/>
          </p:nvSpPr>
          <p:spPr>
            <a:xfrm>
              <a:off x="152419" y="152419"/>
              <a:ext cx="1349903" cy="1349903"/>
            </a:xfrm>
            <a:custGeom>
              <a:avLst/>
              <a:gdLst/>
              <a:ahLst/>
              <a:cxnLst/>
              <a:rect l="l" t="t" r="r" b="b"/>
              <a:pathLst>
                <a:path w="1349903" h="1349903">
                  <a:moveTo>
                    <a:pt x="0" y="0"/>
                  </a:moveTo>
                  <a:lnTo>
                    <a:pt x="1349903" y="0"/>
                  </a:lnTo>
                  <a:lnTo>
                    <a:pt x="1349903" y="1349903"/>
                  </a:lnTo>
                  <a:lnTo>
                    <a:pt x="0" y="13499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3" name="Freeform 33">
              <a:extLst>
                <a:ext uri="{FF2B5EF4-FFF2-40B4-BE49-F238E27FC236}">
                  <a16:creationId xmlns:a16="http://schemas.microsoft.com/office/drawing/2014/main" id="{3D853830-ACBD-AB9B-63A0-8A0738E03C53}"/>
                </a:ext>
              </a:extLst>
            </p:cNvPr>
            <p:cNvSpPr/>
            <p:nvPr/>
          </p:nvSpPr>
          <p:spPr>
            <a:xfrm>
              <a:off x="152419" y="2184507"/>
              <a:ext cx="1349903" cy="1349903"/>
            </a:xfrm>
            <a:custGeom>
              <a:avLst/>
              <a:gdLst/>
              <a:ahLst/>
              <a:cxnLst/>
              <a:rect l="l" t="t" r="r" b="b"/>
              <a:pathLst>
                <a:path w="1349903" h="1349903">
                  <a:moveTo>
                    <a:pt x="0" y="0"/>
                  </a:moveTo>
                  <a:lnTo>
                    <a:pt x="1349903" y="0"/>
                  </a:lnTo>
                  <a:lnTo>
                    <a:pt x="1349903" y="1349903"/>
                  </a:lnTo>
                  <a:lnTo>
                    <a:pt x="0" y="13499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4" name="Freeform 34">
              <a:extLst>
                <a:ext uri="{FF2B5EF4-FFF2-40B4-BE49-F238E27FC236}">
                  <a16:creationId xmlns:a16="http://schemas.microsoft.com/office/drawing/2014/main" id="{E3CCD840-BDD5-8F9C-31F4-977E80DDDE50}"/>
                </a:ext>
              </a:extLst>
            </p:cNvPr>
            <p:cNvSpPr/>
            <p:nvPr/>
          </p:nvSpPr>
          <p:spPr>
            <a:xfrm>
              <a:off x="152419" y="4216595"/>
              <a:ext cx="1349903" cy="1349903"/>
            </a:xfrm>
            <a:custGeom>
              <a:avLst/>
              <a:gdLst/>
              <a:ahLst/>
              <a:cxnLst/>
              <a:rect l="l" t="t" r="r" b="b"/>
              <a:pathLst>
                <a:path w="1349903" h="1349903">
                  <a:moveTo>
                    <a:pt x="0" y="0"/>
                  </a:moveTo>
                  <a:lnTo>
                    <a:pt x="1349903" y="0"/>
                  </a:lnTo>
                  <a:lnTo>
                    <a:pt x="1349903" y="1349903"/>
                  </a:lnTo>
                  <a:lnTo>
                    <a:pt x="0" y="13499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5" name="Freeform 35">
              <a:extLst>
                <a:ext uri="{FF2B5EF4-FFF2-40B4-BE49-F238E27FC236}">
                  <a16:creationId xmlns:a16="http://schemas.microsoft.com/office/drawing/2014/main" id="{35BEBBE9-2FBC-C05D-F00F-B80901ABC8C8}"/>
                </a:ext>
              </a:extLst>
            </p:cNvPr>
            <p:cNvSpPr/>
            <p:nvPr/>
          </p:nvSpPr>
          <p:spPr>
            <a:xfrm>
              <a:off x="152419" y="6248683"/>
              <a:ext cx="1349903" cy="1349903"/>
            </a:xfrm>
            <a:custGeom>
              <a:avLst/>
              <a:gdLst/>
              <a:ahLst/>
              <a:cxnLst/>
              <a:rect l="l" t="t" r="r" b="b"/>
              <a:pathLst>
                <a:path w="1349903" h="1349903">
                  <a:moveTo>
                    <a:pt x="0" y="0"/>
                  </a:moveTo>
                  <a:lnTo>
                    <a:pt x="1349903" y="0"/>
                  </a:lnTo>
                  <a:lnTo>
                    <a:pt x="1349903" y="1349903"/>
                  </a:lnTo>
                  <a:lnTo>
                    <a:pt x="0" y="13499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6" name="TextBox 36">
              <a:extLst>
                <a:ext uri="{FF2B5EF4-FFF2-40B4-BE49-F238E27FC236}">
                  <a16:creationId xmlns:a16="http://schemas.microsoft.com/office/drawing/2014/main" id="{494D6435-1ACB-6AC9-969E-585218FF0A84}"/>
                </a:ext>
              </a:extLst>
            </p:cNvPr>
            <p:cNvSpPr txBox="1"/>
            <p:nvPr/>
          </p:nvSpPr>
          <p:spPr>
            <a:xfrm>
              <a:off x="1939087" y="4272448"/>
              <a:ext cx="11945300" cy="1551728"/>
            </a:xfrm>
            <a:prstGeom prst="rect">
              <a:avLst/>
            </a:prstGeom>
          </p:spPr>
          <p:txBody>
            <a:bodyPr lIns="0" tIns="0" rIns="0" bIns="0" rtlCol="0" anchor="t">
              <a:spAutoFit/>
            </a:bodyPr>
            <a:lstStyle/>
            <a:p>
              <a:pPr algn="l">
                <a:lnSpc>
                  <a:spcPts val="4760"/>
                </a:lnSpc>
              </a:pPr>
              <a:r>
                <a:rPr lang="en-US" sz="3400">
                  <a:solidFill>
                    <a:srgbClr val="000000"/>
                  </a:solidFill>
                  <a:latin typeface="Open Sans 1"/>
                  <a:ea typeface="Open Sans 1"/>
                  <a:cs typeface="Open Sans 1"/>
                  <a:sym typeface="Open Sans 1"/>
                </a:rPr>
                <a:t>Utilisez les questions et réponses pour les questions, pas la boîte de discussion</a:t>
              </a:r>
            </a:p>
          </p:txBody>
        </p:sp>
      </p:grpSp>
      <p:grpSp>
        <p:nvGrpSpPr>
          <p:cNvPr id="37" name="Group 37">
            <a:extLst>
              <a:ext uri="{FF2B5EF4-FFF2-40B4-BE49-F238E27FC236}">
                <a16:creationId xmlns:a16="http://schemas.microsoft.com/office/drawing/2014/main" id="{C8FA05E8-E97F-A828-7FA5-728F1D3BD200}"/>
              </a:ext>
            </a:extLst>
          </p:cNvPr>
          <p:cNvGrpSpPr/>
          <p:nvPr/>
        </p:nvGrpSpPr>
        <p:grpSpPr>
          <a:xfrm>
            <a:off x="10868522" y="5558851"/>
            <a:ext cx="3561121" cy="3561121"/>
            <a:chOff x="0" y="0"/>
            <a:chExt cx="4748161" cy="4748161"/>
          </a:xfrm>
        </p:grpSpPr>
        <p:grpSp>
          <p:nvGrpSpPr>
            <p:cNvPr id="38" name="Group 38">
              <a:extLst>
                <a:ext uri="{FF2B5EF4-FFF2-40B4-BE49-F238E27FC236}">
                  <a16:creationId xmlns:a16="http://schemas.microsoft.com/office/drawing/2014/main" id="{E1C2A986-EED3-4EBE-3401-7CDD38C31560}"/>
                </a:ext>
              </a:extLst>
            </p:cNvPr>
            <p:cNvGrpSpPr/>
            <p:nvPr/>
          </p:nvGrpSpPr>
          <p:grpSpPr>
            <a:xfrm>
              <a:off x="0" y="0"/>
              <a:ext cx="4748161" cy="4748161"/>
              <a:chOff x="0" y="0"/>
              <a:chExt cx="812800" cy="812800"/>
            </a:xfrm>
          </p:grpSpPr>
          <p:sp>
            <p:nvSpPr>
              <p:cNvPr id="39" name="Freeform 39">
                <a:extLst>
                  <a:ext uri="{FF2B5EF4-FFF2-40B4-BE49-F238E27FC236}">
                    <a16:creationId xmlns:a16="http://schemas.microsoft.com/office/drawing/2014/main" id="{8798EF1A-6D10-F7C2-E950-F9FA2EC221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0" name="TextBox 40">
                <a:extLst>
                  <a:ext uri="{FF2B5EF4-FFF2-40B4-BE49-F238E27FC236}">
                    <a16:creationId xmlns:a16="http://schemas.microsoft.com/office/drawing/2014/main" id="{90366E1C-6BA4-A990-F948-528E53BE8F65}"/>
                  </a:ext>
                </a:extLst>
              </p:cNvPr>
              <p:cNvSpPr txBox="1"/>
              <p:nvPr/>
            </p:nvSpPr>
            <p:spPr>
              <a:xfrm>
                <a:off x="76200" y="57150"/>
                <a:ext cx="660400" cy="679450"/>
              </a:xfrm>
              <a:prstGeom prst="rect">
                <a:avLst/>
              </a:prstGeom>
            </p:spPr>
            <p:txBody>
              <a:bodyPr lIns="68718" tIns="68718" rIns="68718" bIns="68718" rtlCol="0" anchor="ctr"/>
              <a:lstStyle/>
              <a:p>
                <a:pPr algn="ctr">
                  <a:lnSpc>
                    <a:spcPts val="1374"/>
                  </a:lnSpc>
                </a:pPr>
                <a:endParaRPr/>
              </a:p>
            </p:txBody>
          </p:sp>
        </p:grpSp>
        <p:sp>
          <p:nvSpPr>
            <p:cNvPr id="41" name="Freeform 41">
              <a:extLst>
                <a:ext uri="{FF2B5EF4-FFF2-40B4-BE49-F238E27FC236}">
                  <a16:creationId xmlns:a16="http://schemas.microsoft.com/office/drawing/2014/main" id="{CC9F1497-C0D5-54D3-C1AD-33CD52CC7726}"/>
                </a:ext>
              </a:extLst>
            </p:cNvPr>
            <p:cNvSpPr/>
            <p:nvPr/>
          </p:nvSpPr>
          <p:spPr>
            <a:xfrm>
              <a:off x="595027" y="352334"/>
              <a:ext cx="1726701" cy="3165618"/>
            </a:xfrm>
            <a:custGeom>
              <a:avLst/>
              <a:gdLst/>
              <a:ahLst/>
              <a:cxnLst/>
              <a:rect l="l" t="t" r="r" b="b"/>
              <a:pathLst>
                <a:path w="1726701" h="3165618">
                  <a:moveTo>
                    <a:pt x="0" y="0"/>
                  </a:moveTo>
                  <a:lnTo>
                    <a:pt x="1726701" y="0"/>
                  </a:lnTo>
                  <a:lnTo>
                    <a:pt x="1726701" y="3165618"/>
                  </a:lnTo>
                  <a:lnTo>
                    <a:pt x="0" y="31656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2" name="TextBox 42">
              <a:extLst>
                <a:ext uri="{FF2B5EF4-FFF2-40B4-BE49-F238E27FC236}">
                  <a16:creationId xmlns:a16="http://schemas.microsoft.com/office/drawing/2014/main" id="{6E7A3DEB-DC26-F57F-8047-191AC04E18A0}"/>
                </a:ext>
              </a:extLst>
            </p:cNvPr>
            <p:cNvSpPr txBox="1"/>
            <p:nvPr/>
          </p:nvSpPr>
          <p:spPr>
            <a:xfrm>
              <a:off x="1402308" y="2293875"/>
              <a:ext cx="2879841" cy="515861"/>
            </a:xfrm>
            <a:prstGeom prst="rect">
              <a:avLst/>
            </a:prstGeom>
          </p:spPr>
          <p:txBody>
            <a:bodyPr lIns="0" tIns="0" rIns="0" bIns="0" rtlCol="0" anchor="t">
              <a:spAutoFit/>
            </a:bodyPr>
            <a:lstStyle/>
            <a:p>
              <a:pPr algn="l">
                <a:lnSpc>
                  <a:spcPts val="3232"/>
                </a:lnSpc>
              </a:pPr>
              <a:r>
                <a:rPr lang="en-US" sz="2309" b="1" spc="57">
                  <a:solidFill>
                    <a:srgbClr val="17448E"/>
                  </a:solidFill>
                  <a:latin typeface="Open Sans 2 Bold"/>
                  <a:ea typeface="Open Sans 2 Bold"/>
                  <a:cs typeface="Open Sans 2 Bold"/>
                  <a:sym typeface="Open Sans 2 Bold"/>
                </a:rPr>
                <a:t>FOUNDATION</a:t>
              </a:r>
            </a:p>
          </p:txBody>
        </p:sp>
        <p:sp>
          <p:nvSpPr>
            <p:cNvPr id="43" name="TextBox 43">
              <a:extLst>
                <a:ext uri="{FF2B5EF4-FFF2-40B4-BE49-F238E27FC236}">
                  <a16:creationId xmlns:a16="http://schemas.microsoft.com/office/drawing/2014/main" id="{8C2D556C-82F7-9B8F-107D-7686D7016D7C}"/>
                </a:ext>
              </a:extLst>
            </p:cNvPr>
            <p:cNvSpPr txBox="1"/>
            <p:nvPr/>
          </p:nvSpPr>
          <p:spPr>
            <a:xfrm>
              <a:off x="1402308" y="2752662"/>
              <a:ext cx="2879841" cy="765175"/>
            </a:xfrm>
            <a:prstGeom prst="rect">
              <a:avLst/>
            </a:prstGeom>
          </p:spPr>
          <p:txBody>
            <a:bodyPr lIns="0" tIns="0" rIns="0" bIns="0" rtlCol="0" anchor="t">
              <a:spAutoFit/>
            </a:bodyPr>
            <a:lstStyle/>
            <a:p>
              <a:pPr algn="l">
                <a:lnSpc>
                  <a:spcPts val="4888"/>
                </a:lnSpc>
              </a:pPr>
              <a:r>
                <a:rPr lang="en-US" sz="3491" b="1" spc="87">
                  <a:solidFill>
                    <a:srgbClr val="F7A71B"/>
                  </a:solidFill>
                  <a:latin typeface="Open Sans 2 Bold"/>
                  <a:ea typeface="Open Sans 2 Bold"/>
                  <a:cs typeface="Open Sans 2 Bold"/>
                  <a:sym typeface="Open Sans 2 Bold"/>
                </a:rPr>
                <a:t>MATTERS</a:t>
              </a:r>
            </a:p>
          </p:txBody>
        </p:sp>
      </p:grpSp>
      <p:sp>
        <p:nvSpPr>
          <p:cNvPr id="44" name="TextBox 44">
            <a:extLst>
              <a:ext uri="{FF2B5EF4-FFF2-40B4-BE49-F238E27FC236}">
                <a16:creationId xmlns:a16="http://schemas.microsoft.com/office/drawing/2014/main" id="{F0358A1D-32B1-FAD9-1806-27444DBF9FED}"/>
              </a:ext>
            </a:extLst>
          </p:cNvPr>
          <p:cNvSpPr txBox="1"/>
          <p:nvPr/>
        </p:nvSpPr>
        <p:spPr>
          <a:xfrm>
            <a:off x="1546649" y="8914765"/>
            <a:ext cx="7894817" cy="1180465"/>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Open Sans 1"/>
                <a:ea typeface="Open Sans 1"/>
                <a:cs typeface="Open Sans 1"/>
                <a:sym typeface="Open Sans 1"/>
              </a:rPr>
              <a:t>Les sous-titres codés sont disponibles Choisissez votre langue</a:t>
            </a:r>
          </a:p>
        </p:txBody>
      </p:sp>
      <p:sp>
        <p:nvSpPr>
          <p:cNvPr id="45" name="TextBox 45">
            <a:extLst>
              <a:ext uri="{FF2B5EF4-FFF2-40B4-BE49-F238E27FC236}">
                <a16:creationId xmlns:a16="http://schemas.microsoft.com/office/drawing/2014/main" id="{8CEBF074-D32C-220F-23FF-CB89B9749E03}"/>
              </a:ext>
            </a:extLst>
          </p:cNvPr>
          <p:cNvSpPr txBox="1"/>
          <p:nvPr/>
        </p:nvSpPr>
        <p:spPr>
          <a:xfrm>
            <a:off x="1611290" y="5791200"/>
            <a:ext cx="7894817" cy="1180465"/>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Open Sans 1"/>
                <a:ea typeface="Open Sans 1"/>
                <a:cs typeface="Open Sans 1"/>
                <a:sym typeface="Open Sans 1"/>
              </a:rPr>
              <a:t>Partagez votre nom et les informations du club dans la boîte de discussion</a:t>
            </a:r>
          </a:p>
        </p:txBody>
      </p:sp>
      <p:sp>
        <p:nvSpPr>
          <p:cNvPr id="46" name="TextBox 46">
            <a:extLst>
              <a:ext uri="{FF2B5EF4-FFF2-40B4-BE49-F238E27FC236}">
                <a16:creationId xmlns:a16="http://schemas.microsoft.com/office/drawing/2014/main" id="{A4D36AC9-5C5F-D372-F556-7B2F45B3A872}"/>
              </a:ext>
            </a:extLst>
          </p:cNvPr>
          <p:cNvSpPr txBox="1"/>
          <p:nvPr/>
        </p:nvSpPr>
        <p:spPr>
          <a:xfrm>
            <a:off x="1611290" y="4528213"/>
            <a:ext cx="7839701" cy="1180465"/>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Open Sans 1"/>
                <a:ea typeface="Open Sans 1"/>
                <a:cs typeface="Open Sans 1"/>
                <a:sym typeface="Open Sans 1"/>
              </a:rPr>
              <a:t>Sélectionnez la vue Haut-parleur pour la meilleure expérience</a:t>
            </a:r>
          </a:p>
        </p:txBody>
      </p:sp>
    </p:spTree>
    <p:extLst>
      <p:ext uri="{BB962C8B-B14F-4D97-AF65-F5344CB8AC3E}">
        <p14:creationId xmlns:p14="http://schemas.microsoft.com/office/powerpoint/2010/main" val="2458519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grpSp>
        <p:nvGrpSpPr>
          <p:cNvPr id="3" name="Group 3"/>
          <p:cNvGrpSpPr/>
          <p:nvPr/>
        </p:nvGrpSpPr>
        <p:grpSpPr>
          <a:xfrm>
            <a:off x="-1114153" y="441872"/>
            <a:ext cx="13889936" cy="2147089"/>
            <a:chOff x="0" y="0"/>
            <a:chExt cx="4069930" cy="629125"/>
          </a:xfrm>
        </p:grpSpPr>
        <p:sp>
          <p:nvSpPr>
            <p:cNvPr id="4" name="Freeform 4"/>
            <p:cNvSpPr/>
            <p:nvPr/>
          </p:nvSpPr>
          <p:spPr>
            <a:xfrm>
              <a:off x="0" y="0"/>
              <a:ext cx="4069930" cy="629125"/>
            </a:xfrm>
            <a:custGeom>
              <a:avLst/>
              <a:gdLst/>
              <a:ahLst/>
              <a:cxnLst/>
              <a:rect l="l" t="t" r="r" b="b"/>
              <a:pathLst>
                <a:path w="4069930" h="629125">
                  <a:moveTo>
                    <a:pt x="55738" y="0"/>
                  </a:moveTo>
                  <a:lnTo>
                    <a:pt x="4014192" y="0"/>
                  </a:lnTo>
                  <a:cubicBezTo>
                    <a:pt x="4028975" y="0"/>
                    <a:pt x="4043152" y="5872"/>
                    <a:pt x="4053605" y="16325"/>
                  </a:cubicBezTo>
                  <a:cubicBezTo>
                    <a:pt x="4064057" y="26778"/>
                    <a:pt x="4069930" y="40955"/>
                    <a:pt x="4069930" y="55738"/>
                  </a:cubicBezTo>
                  <a:lnTo>
                    <a:pt x="4069930" y="573387"/>
                  </a:lnTo>
                  <a:cubicBezTo>
                    <a:pt x="4069930" y="588169"/>
                    <a:pt x="4064057" y="602347"/>
                    <a:pt x="4053605" y="612799"/>
                  </a:cubicBezTo>
                  <a:cubicBezTo>
                    <a:pt x="4043152" y="623252"/>
                    <a:pt x="4028975" y="629125"/>
                    <a:pt x="4014192" y="629125"/>
                  </a:cubicBezTo>
                  <a:lnTo>
                    <a:pt x="55738" y="629125"/>
                  </a:lnTo>
                  <a:cubicBezTo>
                    <a:pt x="40955" y="629125"/>
                    <a:pt x="26778" y="623252"/>
                    <a:pt x="16325" y="612799"/>
                  </a:cubicBezTo>
                  <a:cubicBezTo>
                    <a:pt x="5872" y="602347"/>
                    <a:pt x="0" y="588169"/>
                    <a:pt x="0" y="573387"/>
                  </a:cubicBezTo>
                  <a:lnTo>
                    <a:pt x="0" y="55738"/>
                  </a:lnTo>
                  <a:cubicBezTo>
                    <a:pt x="0" y="40955"/>
                    <a:pt x="5872" y="26778"/>
                    <a:pt x="16325" y="16325"/>
                  </a:cubicBezTo>
                  <a:cubicBezTo>
                    <a:pt x="26778" y="5872"/>
                    <a:pt x="40955" y="0"/>
                    <a:pt x="55738" y="0"/>
                  </a:cubicBezTo>
                  <a:close/>
                </a:path>
              </a:pathLst>
            </a:custGeom>
            <a:gradFill rotWithShape="1">
              <a:gsLst>
                <a:gs pos="0">
                  <a:srgbClr val="FFCF01">
                    <a:alpha val="100000"/>
                  </a:srgbClr>
                </a:gs>
                <a:gs pos="100000">
                  <a:srgbClr val="FF8A01">
                    <a:alpha val="100000"/>
                  </a:srgbClr>
                </a:gs>
              </a:gsLst>
              <a:lin ang="2700000"/>
            </a:gradFill>
          </p:spPr>
          <p:txBody>
            <a:bodyPr/>
            <a:lstStyle/>
            <a:p>
              <a:endParaRPr lang="en-US"/>
            </a:p>
          </p:txBody>
        </p:sp>
        <p:sp>
          <p:nvSpPr>
            <p:cNvPr id="5" name="TextBox 5"/>
            <p:cNvSpPr txBox="1"/>
            <p:nvPr/>
          </p:nvSpPr>
          <p:spPr>
            <a:xfrm>
              <a:off x="0" y="-104775"/>
              <a:ext cx="4069930" cy="733900"/>
            </a:xfrm>
            <a:prstGeom prst="rect">
              <a:avLst/>
            </a:prstGeom>
          </p:spPr>
          <p:txBody>
            <a:bodyPr lIns="50800" tIns="50800" rIns="50800" bIns="50800" rtlCol="0" anchor="ctr"/>
            <a:lstStyle/>
            <a:p>
              <a:pPr algn="ctr">
                <a:lnSpc>
                  <a:spcPts val="7559"/>
                </a:lnSpc>
              </a:pPr>
              <a:r>
                <a:rPr lang="en-US" sz="5399" b="1">
                  <a:solidFill>
                    <a:srgbClr val="00357B"/>
                  </a:solidFill>
                  <a:latin typeface="Open Sans 1 Bold"/>
                  <a:ea typeface="Open Sans 1 Bold"/>
                  <a:cs typeface="Open Sans 1 Bold"/>
                  <a:sym typeface="Open Sans 1 Bold"/>
                </a:rPr>
                <a:t>The Rotary Action Plan</a:t>
              </a:r>
            </a:p>
            <a:p>
              <a:pPr algn="ctr">
                <a:lnSpc>
                  <a:spcPts val="7559"/>
                </a:lnSpc>
              </a:pPr>
              <a:endParaRPr lang="en-US" sz="5399" b="1">
                <a:solidFill>
                  <a:srgbClr val="00357B"/>
                </a:solidFill>
                <a:latin typeface="Open Sans 1 Bold"/>
                <a:ea typeface="Open Sans 1 Bold"/>
                <a:cs typeface="Open Sans 1 Bold"/>
                <a:sym typeface="Open Sans 1 Bold"/>
              </a:endParaRPr>
            </a:p>
          </p:txBody>
        </p:sp>
      </p:grpSp>
      <p:sp>
        <p:nvSpPr>
          <p:cNvPr id="6" name="Freeform 6"/>
          <p:cNvSpPr/>
          <p:nvPr/>
        </p:nvSpPr>
        <p:spPr>
          <a:xfrm flipH="1">
            <a:off x="0" y="6978117"/>
            <a:ext cx="15540217" cy="3464173"/>
          </a:xfrm>
          <a:custGeom>
            <a:avLst/>
            <a:gdLst/>
            <a:ahLst/>
            <a:cxnLst/>
            <a:rect l="l" t="t" r="r" b="b"/>
            <a:pathLst>
              <a:path w="15540217" h="3464173">
                <a:moveTo>
                  <a:pt x="15540217" y="0"/>
                </a:moveTo>
                <a:lnTo>
                  <a:pt x="0" y="0"/>
                </a:lnTo>
                <a:lnTo>
                  <a:pt x="0" y="3464174"/>
                </a:lnTo>
                <a:lnTo>
                  <a:pt x="15540217" y="3464174"/>
                </a:lnTo>
                <a:lnTo>
                  <a:pt x="1554021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7" name="Group 7"/>
          <p:cNvGrpSpPr>
            <a:grpSpLocks noChangeAspect="1"/>
          </p:cNvGrpSpPr>
          <p:nvPr/>
        </p:nvGrpSpPr>
        <p:grpSpPr>
          <a:xfrm>
            <a:off x="11773371" y="-1302581"/>
            <a:ext cx="8280698" cy="8280698"/>
            <a:chOff x="0" y="0"/>
            <a:chExt cx="6350000" cy="6350000"/>
          </a:xfrm>
        </p:grpSpPr>
        <p:sp>
          <p:nvSpPr>
            <p:cNvPr id="8" name="Freeform 8">
              <a:hlinkClick r:id="rId7" tooltip="https://learn.rotary.org/members/pages/37/course-catalog;"/>
            </p:cNvPr>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US"/>
            </a:p>
          </p:txBody>
        </p:sp>
        <p:sp>
          <p:nvSpPr>
            <p:cNvPr id="9" name="Freeform 9">
              <a:hlinkClick r:id="rId7" tooltip="https://learn.rotary.org/members/pages/37/course-catalog;"/>
            </p:cNvPr>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8"/>
              <a:stretch>
                <a:fillRect l="-24712" r="-24712"/>
              </a:stretch>
            </a:blipFill>
          </p:spPr>
          <p:txBody>
            <a:bodyPr/>
            <a:lstStyle/>
            <a:p>
              <a:endParaRPr lang="en-US"/>
            </a:p>
          </p:txBody>
        </p:sp>
      </p:grpSp>
      <p:grpSp>
        <p:nvGrpSpPr>
          <p:cNvPr id="10" name="Group 10"/>
          <p:cNvGrpSpPr>
            <a:grpSpLocks noChangeAspect="1"/>
          </p:cNvGrpSpPr>
          <p:nvPr/>
        </p:nvGrpSpPr>
        <p:grpSpPr>
          <a:xfrm>
            <a:off x="12775783" y="5143500"/>
            <a:ext cx="6824549" cy="6824549"/>
            <a:chOff x="0" y="0"/>
            <a:chExt cx="6350000" cy="6350000"/>
          </a:xfrm>
        </p:grpSpPr>
        <p:sp>
          <p:nvSpPr>
            <p:cNvPr id="11" name="Freeform 11"/>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US"/>
            </a:p>
          </p:txBody>
        </p:sp>
        <p:sp>
          <p:nvSpPr>
            <p:cNvPr id="12" name="Freeform 12"/>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solidFill>
              <a:srgbClr val="000000">
                <a:alpha val="0"/>
              </a:srgbClr>
            </a:solidFill>
            <a:ln w="12700">
              <a:solidFill>
                <a:srgbClr val="000000"/>
              </a:solidFill>
            </a:ln>
          </p:spPr>
          <p:txBody>
            <a:bodyPr/>
            <a:lstStyle/>
            <a:p>
              <a:endParaRPr lang="en-US"/>
            </a:p>
          </p:txBody>
        </p:sp>
      </p:grpSp>
      <p:grpSp>
        <p:nvGrpSpPr>
          <p:cNvPr id="13" name="Group 13"/>
          <p:cNvGrpSpPr/>
          <p:nvPr/>
        </p:nvGrpSpPr>
        <p:grpSpPr>
          <a:xfrm>
            <a:off x="13147638" y="5464987"/>
            <a:ext cx="6022993" cy="5847105"/>
            <a:chOff x="0" y="0"/>
            <a:chExt cx="837250" cy="812800"/>
          </a:xfrm>
        </p:grpSpPr>
        <p:sp>
          <p:nvSpPr>
            <p:cNvPr id="14" name="Freeform 14"/>
            <p:cNvSpPr/>
            <p:nvPr/>
          </p:nvSpPr>
          <p:spPr>
            <a:xfrm>
              <a:off x="0" y="0"/>
              <a:ext cx="837250" cy="812800"/>
            </a:xfrm>
            <a:custGeom>
              <a:avLst/>
              <a:gdLst/>
              <a:ahLst/>
              <a:cxnLst/>
              <a:rect l="l" t="t" r="r" b="b"/>
              <a:pathLst>
                <a:path w="837250" h="812800">
                  <a:moveTo>
                    <a:pt x="418625" y="0"/>
                  </a:moveTo>
                  <a:cubicBezTo>
                    <a:pt x="187425" y="0"/>
                    <a:pt x="0" y="181951"/>
                    <a:pt x="0" y="406400"/>
                  </a:cubicBezTo>
                  <a:cubicBezTo>
                    <a:pt x="0" y="630849"/>
                    <a:pt x="187425" y="812800"/>
                    <a:pt x="418625" y="812800"/>
                  </a:cubicBezTo>
                  <a:cubicBezTo>
                    <a:pt x="649825" y="812800"/>
                    <a:pt x="837250" y="630849"/>
                    <a:pt x="837250" y="406400"/>
                  </a:cubicBezTo>
                  <a:cubicBezTo>
                    <a:pt x="837250" y="181951"/>
                    <a:pt x="649825" y="0"/>
                    <a:pt x="418625" y="0"/>
                  </a:cubicBezTo>
                  <a:close/>
                </a:path>
              </a:pathLst>
            </a:custGeom>
            <a:solidFill>
              <a:srgbClr val="FFFFFF"/>
            </a:solidFill>
          </p:spPr>
          <p:txBody>
            <a:bodyPr/>
            <a:lstStyle/>
            <a:p>
              <a:endParaRPr lang="en-US"/>
            </a:p>
          </p:txBody>
        </p:sp>
        <p:sp>
          <p:nvSpPr>
            <p:cNvPr id="15" name="TextBox 15"/>
            <p:cNvSpPr txBox="1"/>
            <p:nvPr/>
          </p:nvSpPr>
          <p:spPr>
            <a:xfrm>
              <a:off x="78492" y="38100"/>
              <a:ext cx="680266"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a:grpSpLocks noChangeAspect="1"/>
          </p:cNvGrpSpPr>
          <p:nvPr/>
        </p:nvGrpSpPr>
        <p:grpSpPr>
          <a:xfrm>
            <a:off x="12006917" y="-1302581"/>
            <a:ext cx="7813606" cy="7783084"/>
            <a:chOff x="0" y="0"/>
            <a:chExt cx="6502400" cy="6477000"/>
          </a:xfrm>
        </p:grpSpPr>
        <p:sp>
          <p:nvSpPr>
            <p:cNvPr id="17" name="Freeform 17"/>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9"/>
              <a:stretch>
                <a:fillRect l="-27703" r="-17365"/>
              </a:stretch>
            </a:blipFill>
          </p:spPr>
          <p:txBody>
            <a:bodyPr/>
            <a:lstStyle/>
            <a:p>
              <a:endParaRPr lang="en-US"/>
            </a:p>
          </p:txBody>
        </p:sp>
        <p:sp>
          <p:nvSpPr>
            <p:cNvPr id="18" name="Freeform 18"/>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FFCF01">
                    <a:alpha val="100000"/>
                  </a:srgbClr>
                </a:gs>
                <a:gs pos="100000">
                  <a:srgbClr val="FF8A01">
                    <a:alpha val="100000"/>
                  </a:srgbClr>
                </a:gs>
              </a:gsLst>
              <a:lin ang="5400000"/>
            </a:gradFill>
          </p:spPr>
          <p:txBody>
            <a:bodyPr/>
            <a:lstStyle/>
            <a:p>
              <a:endParaRPr lang="en-US"/>
            </a:p>
          </p:txBody>
        </p:sp>
      </p:grpSp>
      <p:grpSp>
        <p:nvGrpSpPr>
          <p:cNvPr id="19" name="Group 19"/>
          <p:cNvGrpSpPr>
            <a:grpSpLocks noChangeAspect="1"/>
          </p:cNvGrpSpPr>
          <p:nvPr/>
        </p:nvGrpSpPr>
        <p:grpSpPr>
          <a:xfrm>
            <a:off x="13343996" y="5573402"/>
            <a:ext cx="5630275" cy="5630275"/>
            <a:chOff x="0" y="0"/>
            <a:chExt cx="6350000" cy="6350000"/>
          </a:xfrm>
        </p:grpSpPr>
        <p:sp>
          <p:nvSpPr>
            <p:cNvPr id="20" name="Freeform 20"/>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9001"/>
            </a:solidFill>
          </p:spPr>
          <p:txBody>
            <a:bodyPr/>
            <a:lstStyle/>
            <a:p>
              <a:endParaRPr lang="en-US"/>
            </a:p>
          </p:txBody>
        </p:sp>
        <p:sp>
          <p:nvSpPr>
            <p:cNvPr id="21" name="Freeform 21"/>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solidFill>
              <a:srgbClr val="000000">
                <a:alpha val="0"/>
              </a:srgbClr>
            </a:solidFill>
            <a:ln w="12700">
              <a:solidFill>
                <a:srgbClr val="000000"/>
              </a:solidFill>
            </a:ln>
          </p:spPr>
          <p:txBody>
            <a:bodyPr/>
            <a:lstStyle/>
            <a:p>
              <a:endParaRPr lang="en-US"/>
            </a:p>
          </p:txBody>
        </p:sp>
      </p:grpSp>
      <p:grpSp>
        <p:nvGrpSpPr>
          <p:cNvPr id="22" name="Group 22"/>
          <p:cNvGrpSpPr/>
          <p:nvPr/>
        </p:nvGrpSpPr>
        <p:grpSpPr>
          <a:xfrm>
            <a:off x="13720462" y="5920945"/>
            <a:ext cx="4935190" cy="4935190"/>
            <a:chOff x="0" y="0"/>
            <a:chExt cx="6580254" cy="6580254"/>
          </a:xfrm>
        </p:grpSpPr>
        <p:grpSp>
          <p:nvGrpSpPr>
            <p:cNvPr id="23" name="Group 23"/>
            <p:cNvGrpSpPr/>
            <p:nvPr/>
          </p:nvGrpSpPr>
          <p:grpSpPr>
            <a:xfrm>
              <a:off x="0" y="0"/>
              <a:ext cx="6580254" cy="6580254"/>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5" name="TextBox 25"/>
              <p:cNvSpPr txBox="1"/>
              <p:nvPr/>
            </p:nvSpPr>
            <p:spPr>
              <a:xfrm>
                <a:off x="76200" y="57150"/>
                <a:ext cx="660400" cy="679450"/>
              </a:xfrm>
              <a:prstGeom prst="rect">
                <a:avLst/>
              </a:prstGeom>
            </p:spPr>
            <p:txBody>
              <a:bodyPr lIns="68718" tIns="68718" rIns="68718" bIns="68718" rtlCol="0" anchor="ctr"/>
              <a:lstStyle/>
              <a:p>
                <a:pPr algn="ctr">
                  <a:lnSpc>
                    <a:spcPts val="1374"/>
                  </a:lnSpc>
                </a:pPr>
                <a:endParaRPr/>
              </a:p>
            </p:txBody>
          </p:sp>
        </p:grpSp>
        <p:sp>
          <p:nvSpPr>
            <p:cNvPr id="26" name="Freeform 26"/>
            <p:cNvSpPr/>
            <p:nvPr/>
          </p:nvSpPr>
          <p:spPr>
            <a:xfrm>
              <a:off x="824620" y="488283"/>
              <a:ext cx="2392954" cy="4387082"/>
            </a:xfrm>
            <a:custGeom>
              <a:avLst/>
              <a:gdLst/>
              <a:ahLst/>
              <a:cxnLst/>
              <a:rect l="l" t="t" r="r" b="b"/>
              <a:pathLst>
                <a:path w="2392954" h="4387082">
                  <a:moveTo>
                    <a:pt x="0" y="0"/>
                  </a:moveTo>
                  <a:lnTo>
                    <a:pt x="2392954" y="0"/>
                  </a:lnTo>
                  <a:lnTo>
                    <a:pt x="2392954" y="4387082"/>
                  </a:lnTo>
                  <a:lnTo>
                    <a:pt x="0" y="43870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7" name="TextBox 27"/>
            <p:cNvSpPr txBox="1"/>
            <p:nvPr/>
          </p:nvSpPr>
          <p:spPr>
            <a:xfrm>
              <a:off x="1943393" y="3187825"/>
              <a:ext cx="3991036" cy="706057"/>
            </a:xfrm>
            <a:prstGeom prst="rect">
              <a:avLst/>
            </a:prstGeom>
          </p:spPr>
          <p:txBody>
            <a:bodyPr lIns="0" tIns="0" rIns="0" bIns="0" rtlCol="0" anchor="t">
              <a:spAutoFit/>
            </a:bodyPr>
            <a:lstStyle/>
            <a:p>
              <a:pPr algn="l">
                <a:lnSpc>
                  <a:spcPts val="4479"/>
                </a:lnSpc>
              </a:pPr>
              <a:r>
                <a:rPr lang="en-US" sz="3199" b="1" spc="79">
                  <a:solidFill>
                    <a:srgbClr val="17448E"/>
                  </a:solidFill>
                  <a:latin typeface="Open Sans 2 Bold"/>
                  <a:ea typeface="Open Sans 2 Bold"/>
                  <a:cs typeface="Open Sans 2 Bold"/>
                  <a:sym typeface="Open Sans 2 Bold"/>
                </a:rPr>
                <a:t>FOUNDATION</a:t>
              </a:r>
            </a:p>
          </p:txBody>
        </p:sp>
        <p:sp>
          <p:nvSpPr>
            <p:cNvPr id="28" name="TextBox 28"/>
            <p:cNvSpPr txBox="1"/>
            <p:nvPr/>
          </p:nvSpPr>
          <p:spPr>
            <a:xfrm>
              <a:off x="1943393" y="3808262"/>
              <a:ext cx="3991036" cy="1067103"/>
            </a:xfrm>
            <a:prstGeom prst="rect">
              <a:avLst/>
            </a:prstGeom>
          </p:spPr>
          <p:txBody>
            <a:bodyPr lIns="0" tIns="0" rIns="0" bIns="0" rtlCol="0" anchor="t">
              <a:spAutoFit/>
            </a:bodyPr>
            <a:lstStyle/>
            <a:p>
              <a:pPr algn="l">
                <a:lnSpc>
                  <a:spcPts val="6774"/>
                </a:lnSpc>
              </a:pPr>
              <a:r>
                <a:rPr lang="en-US" sz="4838" b="1" spc="120">
                  <a:solidFill>
                    <a:srgbClr val="F7A71B"/>
                  </a:solidFill>
                  <a:latin typeface="Open Sans 2 Bold"/>
                  <a:ea typeface="Open Sans 2 Bold"/>
                  <a:cs typeface="Open Sans 2 Bold"/>
                  <a:sym typeface="Open Sans 2 Bold"/>
                </a:rPr>
                <a:t>MATTERS</a:t>
              </a:r>
            </a:p>
          </p:txBody>
        </p:sp>
      </p:grpSp>
      <p:pic>
        <p:nvPicPr>
          <p:cNvPr id="29" name="Picture 2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rcRect/>
          <a:stretch>
            <a:fillRect/>
          </a:stretch>
        </p:blipFill>
        <p:spPr>
          <a:xfrm>
            <a:off x="111440" y="2356254"/>
            <a:ext cx="11438750" cy="6434297"/>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yellow and white flyer&#10;&#10;AI-generated content may be incorrect.">
            <a:extLst>
              <a:ext uri="{FF2B5EF4-FFF2-40B4-BE49-F238E27FC236}">
                <a16:creationId xmlns:a16="http://schemas.microsoft.com/office/drawing/2014/main" id="{E704E4CB-376A-EE02-F1BC-D8A4522E73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66644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18999"/>
            </a:blip>
            <a:stretch>
              <a:fillRect t="-10688" r="-11436" b="-37894"/>
            </a:stretch>
          </a:blipFill>
        </p:spPr>
        <p:txBody>
          <a:bodyPr/>
          <a:lstStyle/>
          <a:p>
            <a:endParaRPr lang="en-US"/>
          </a:p>
        </p:txBody>
      </p:sp>
      <p:sp>
        <p:nvSpPr>
          <p:cNvPr id="3" name="AutoShape 3"/>
          <p:cNvSpPr/>
          <p:nvPr/>
        </p:nvSpPr>
        <p:spPr>
          <a:xfrm>
            <a:off x="1038227" y="5229225"/>
            <a:ext cx="2398865" cy="0"/>
          </a:xfrm>
          <a:prstGeom prst="line">
            <a:avLst/>
          </a:prstGeom>
          <a:ln w="133350" cap="flat">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9911281" y="-1223026"/>
            <a:ext cx="12733052" cy="12733052"/>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3C7C"/>
            </a:solidFill>
          </p:spPr>
          <p:txBody>
            <a:bodyPr/>
            <a:lstStyle/>
            <a:p>
              <a:endParaRPr lang="en-US"/>
            </a:p>
          </p:txBody>
        </p:sp>
        <p:sp>
          <p:nvSpPr>
            <p:cNvPr id="6" name="TextBox 6"/>
            <p:cNvSpPr txBox="1"/>
            <p:nvPr/>
          </p:nvSpPr>
          <p:spPr>
            <a:xfrm>
              <a:off x="76200" y="38100"/>
              <a:ext cx="660400" cy="698500"/>
            </a:xfrm>
            <a:prstGeom prst="rect">
              <a:avLst/>
            </a:prstGeom>
          </p:spPr>
          <p:txBody>
            <a:bodyPr lIns="50801" tIns="50801" rIns="50801" bIns="50801" rtlCol="0" anchor="ctr"/>
            <a:lstStyle/>
            <a:p>
              <a:pPr algn="ctr">
                <a:lnSpc>
                  <a:spcPts val="2660"/>
                </a:lnSpc>
              </a:pPr>
              <a:endParaRPr/>
            </a:p>
          </p:txBody>
        </p:sp>
      </p:grpSp>
      <p:sp>
        <p:nvSpPr>
          <p:cNvPr id="7" name="Freeform 7"/>
          <p:cNvSpPr/>
          <p:nvPr/>
        </p:nvSpPr>
        <p:spPr>
          <a:xfrm rot="5848531" flipH="1">
            <a:off x="9889555" y="7476644"/>
            <a:ext cx="4145894" cy="4114800"/>
          </a:xfrm>
          <a:custGeom>
            <a:avLst/>
            <a:gdLst/>
            <a:ahLst/>
            <a:cxnLst/>
            <a:rect l="l" t="t" r="r" b="b"/>
            <a:pathLst>
              <a:path w="4145894" h="4114800">
                <a:moveTo>
                  <a:pt x="4145894" y="0"/>
                </a:moveTo>
                <a:lnTo>
                  <a:pt x="0" y="0"/>
                </a:lnTo>
                <a:lnTo>
                  <a:pt x="0" y="4114800"/>
                </a:lnTo>
                <a:lnTo>
                  <a:pt x="4145894" y="4114800"/>
                </a:lnTo>
                <a:lnTo>
                  <a:pt x="414589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10270391" y="-1223026"/>
            <a:ext cx="12733052" cy="1273305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FCB"/>
            </a:solidFill>
          </p:spPr>
          <p:txBody>
            <a:bodyPr/>
            <a:lstStyle/>
            <a:p>
              <a:endParaRPr lang="en-US"/>
            </a:p>
          </p:txBody>
        </p:sp>
        <p:sp>
          <p:nvSpPr>
            <p:cNvPr id="10" name="TextBox 10"/>
            <p:cNvSpPr txBox="1"/>
            <p:nvPr/>
          </p:nvSpPr>
          <p:spPr>
            <a:xfrm>
              <a:off x="76200" y="38100"/>
              <a:ext cx="660400" cy="698500"/>
            </a:xfrm>
            <a:prstGeom prst="rect">
              <a:avLst/>
            </a:prstGeom>
          </p:spPr>
          <p:txBody>
            <a:bodyPr lIns="50801" tIns="50801" rIns="50801" bIns="50801" rtlCol="0" anchor="ctr"/>
            <a:lstStyle/>
            <a:p>
              <a:pPr algn="ctr">
                <a:lnSpc>
                  <a:spcPts val="2660"/>
                </a:lnSpc>
              </a:pPr>
              <a:endParaRPr/>
            </a:p>
          </p:txBody>
        </p:sp>
      </p:grpSp>
      <p:grpSp>
        <p:nvGrpSpPr>
          <p:cNvPr id="11" name="Group 11"/>
          <p:cNvGrpSpPr/>
          <p:nvPr/>
        </p:nvGrpSpPr>
        <p:grpSpPr>
          <a:xfrm>
            <a:off x="10629502" y="-863892"/>
            <a:ext cx="12014831" cy="12014783"/>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13106" t="-2404" b="-55265"/>
              </a:stretch>
            </a:blipFill>
          </p:spPr>
          <p:txBody>
            <a:bodyPr/>
            <a:lstStyle/>
            <a:p>
              <a:endParaRPr lang="en-US"/>
            </a:p>
          </p:txBody>
        </p:sp>
      </p:grpSp>
      <p:sp>
        <p:nvSpPr>
          <p:cNvPr id="13" name="TextBox 13"/>
          <p:cNvSpPr txBox="1"/>
          <p:nvPr/>
        </p:nvSpPr>
        <p:spPr>
          <a:xfrm>
            <a:off x="1038226" y="1182642"/>
            <a:ext cx="9241691" cy="3520516"/>
          </a:xfrm>
          <a:prstGeom prst="rect">
            <a:avLst/>
          </a:prstGeom>
        </p:spPr>
        <p:txBody>
          <a:bodyPr lIns="0" tIns="0" rIns="0" bIns="0" rtlCol="0" anchor="t">
            <a:spAutoFit/>
          </a:bodyPr>
          <a:lstStyle/>
          <a:p>
            <a:pPr>
              <a:lnSpc>
                <a:spcPts val="9122"/>
              </a:lnSpc>
            </a:pPr>
            <a:r>
              <a:rPr lang="en-US" sz="9404" b="1">
                <a:solidFill>
                  <a:srgbClr val="FFFFFF"/>
                </a:solidFill>
                <a:latin typeface="Open Sans 2 Bold"/>
                <a:ea typeface="Open Sans 2 Bold"/>
                <a:cs typeface="Open Sans 2 Bold"/>
                <a:sym typeface="Open Sans 2 Bold"/>
              </a:rPr>
              <a:t>George </a:t>
            </a:r>
          </a:p>
          <a:p>
            <a:pPr>
              <a:lnSpc>
                <a:spcPts val="9122"/>
              </a:lnSpc>
            </a:pPr>
            <a:r>
              <a:rPr lang="en-US" sz="9404" b="1">
                <a:solidFill>
                  <a:srgbClr val="FFFFFF"/>
                </a:solidFill>
                <a:latin typeface="Open Sans 2 Bold"/>
                <a:ea typeface="Open Sans 2 Bold"/>
                <a:cs typeface="Open Sans 2 Bold"/>
                <a:sym typeface="Open Sans 2 Bold"/>
              </a:rPr>
              <a:t>Robertson-Burnett</a:t>
            </a:r>
          </a:p>
        </p:txBody>
      </p:sp>
      <p:sp>
        <p:nvSpPr>
          <p:cNvPr id="14" name="TextBox 14"/>
          <p:cNvSpPr txBox="1"/>
          <p:nvPr/>
        </p:nvSpPr>
        <p:spPr>
          <a:xfrm>
            <a:off x="1038226" y="5766338"/>
            <a:ext cx="9609326" cy="3436838"/>
          </a:xfrm>
          <a:prstGeom prst="rect">
            <a:avLst/>
          </a:prstGeom>
        </p:spPr>
        <p:txBody>
          <a:bodyPr lIns="0" tIns="0" rIns="0" bIns="0" rtlCol="0" anchor="t">
            <a:spAutoFit/>
          </a:bodyPr>
          <a:lstStyle/>
          <a:p>
            <a:pPr>
              <a:lnSpc>
                <a:spcPts val="6720"/>
              </a:lnSpc>
            </a:pPr>
            <a:r>
              <a:rPr lang="en-US" sz="5601">
                <a:solidFill>
                  <a:srgbClr val="019FCB"/>
                </a:solidFill>
                <a:latin typeface="Open Sans 1"/>
                <a:ea typeface="Open Sans 1"/>
                <a:cs typeface="Open Sans 1"/>
                <a:sym typeface="Open Sans 1"/>
              </a:rPr>
              <a:t>Chair of the Zones 33/34 Membership Action Plan</a:t>
            </a:r>
          </a:p>
          <a:p>
            <a:pPr>
              <a:lnSpc>
                <a:spcPts val="6720"/>
              </a:lnSpc>
            </a:pPr>
            <a:r>
              <a:rPr lang="en-US" sz="5601">
                <a:solidFill>
                  <a:srgbClr val="019FCB"/>
                </a:solidFill>
                <a:latin typeface="Open Sans 1"/>
                <a:ea typeface="Open Sans 1"/>
                <a:cs typeface="Open Sans 1"/>
                <a:sym typeface="Open Sans 1"/>
              </a:rPr>
              <a:t>and Zone 34 Rotary Action Plan Champion</a:t>
            </a:r>
          </a:p>
        </p:txBody>
      </p:sp>
    </p:spTree>
    <p:extLst>
      <p:ext uri="{BB962C8B-B14F-4D97-AF65-F5344CB8AC3E}">
        <p14:creationId xmlns:p14="http://schemas.microsoft.com/office/powerpoint/2010/main" val="25553012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92</TotalTime>
  <Words>695</Words>
  <Application>Microsoft Macintosh PowerPoint</Application>
  <PresentationFormat>Custom</PresentationFormat>
  <Paragraphs>124</Paragraphs>
  <Slides>40</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Calibri</vt:lpstr>
      <vt:lpstr>Open Sans 2 Bold</vt:lpstr>
      <vt:lpstr>Canva Sans Bold</vt:lpstr>
      <vt:lpstr>Open Sans 1 Bold</vt:lpstr>
      <vt:lpstr>Aptos</vt:lpstr>
      <vt:lpstr>Open Sans 1</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GOOD THINGS COME IN FOURS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April draft Foundation Matters Slide Deck</dc:title>
  <cp:lastModifiedBy>Carolyn Mudgette</cp:lastModifiedBy>
  <cp:revision>8</cp:revision>
  <dcterms:created xsi:type="dcterms:W3CDTF">2006-08-16T00:00:00Z</dcterms:created>
  <dcterms:modified xsi:type="dcterms:W3CDTF">2025-04-17T19:42:17Z</dcterms:modified>
  <dc:identifier>DAGkwXgzCoM</dc:identifier>
</cp:coreProperties>
</file>