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257" r:id="rId6"/>
    <p:sldId id="258" r:id="rId7"/>
    <p:sldId id="259" r:id="rId8"/>
    <p:sldId id="268" r:id="rId9"/>
    <p:sldId id="279" r:id="rId10"/>
    <p:sldId id="281" r:id="rId11"/>
    <p:sldId id="282" r:id="rId12"/>
    <p:sldId id="266" r:id="rId13"/>
    <p:sldId id="270" r:id="rId14"/>
    <p:sldId id="283" r:id="rId15"/>
    <p:sldId id="263" r:id="rId16"/>
    <p:sldId id="265"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221E9-D292-407D-938C-620081D14AD2}" v="403" dt="2022-12-01T02:12:38.324"/>
  </p1510:revLst>
</p1510:revInfo>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06" autoAdjust="0"/>
    <p:restoredTop sz="94291" autoAdjust="0"/>
  </p:normalViewPr>
  <p:slideViewPr>
    <p:cSldViewPr snapToGrid="0" showGuides="1">
      <p:cViewPr varScale="1">
        <p:scale>
          <a:sx n="112" d="100"/>
          <a:sy n="112" d="100"/>
        </p:scale>
        <p:origin x="600" y="78"/>
      </p:cViewPr>
      <p:guideLst>
        <p:guide pos="3840"/>
        <p:guide orient="horz" pos="2500"/>
        <p:guide pos="4951"/>
      </p:guideLst>
    </p:cSldViewPr>
  </p:slideViewPr>
  <p:notesTextViewPr>
    <p:cViewPr>
      <p:scale>
        <a:sx n="3" d="2"/>
        <a:sy n="3" d="2"/>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ke Zimmerman" userId="0ce98faf-c672-4fe9-95fb-3b8c7a8b07bc" providerId="ADAL" clId="{E54221E9-D292-407D-938C-620081D14AD2}"/>
    <pc:docChg chg="undo custSel addSld delSld modSld sldOrd">
      <pc:chgData name="Drake Zimmerman" userId="0ce98faf-c672-4fe9-95fb-3b8c7a8b07bc" providerId="ADAL" clId="{E54221E9-D292-407D-938C-620081D14AD2}" dt="2022-12-01T03:05:04.552" v="5448"/>
      <pc:docMkLst>
        <pc:docMk/>
      </pc:docMkLst>
      <pc:sldChg chg="modSp mod">
        <pc:chgData name="Drake Zimmerman" userId="0ce98faf-c672-4fe9-95fb-3b8c7a8b07bc" providerId="ADAL" clId="{E54221E9-D292-407D-938C-620081D14AD2}" dt="2022-12-01T01:36:28.587" v="1969" actId="27636"/>
        <pc:sldMkLst>
          <pc:docMk/>
          <pc:sldMk cId="434389766" sldId="257"/>
        </pc:sldMkLst>
        <pc:spChg chg="mod">
          <ac:chgData name="Drake Zimmerman" userId="0ce98faf-c672-4fe9-95fb-3b8c7a8b07bc" providerId="ADAL" clId="{E54221E9-D292-407D-938C-620081D14AD2}" dt="2022-12-01T00:56:18.088" v="14" actId="20577"/>
          <ac:spMkLst>
            <pc:docMk/>
            <pc:sldMk cId="434389766" sldId="257"/>
            <ac:spMk id="2" creationId="{77EDADF0-23DD-491B-8755-2E19692F9B18}"/>
          </ac:spMkLst>
        </pc:spChg>
        <pc:spChg chg="mod">
          <ac:chgData name="Drake Zimmerman" userId="0ce98faf-c672-4fe9-95fb-3b8c7a8b07bc" providerId="ADAL" clId="{E54221E9-D292-407D-938C-620081D14AD2}" dt="2022-12-01T01:36:28.587" v="1969" actId="27636"/>
          <ac:spMkLst>
            <pc:docMk/>
            <pc:sldMk cId="434389766" sldId="257"/>
            <ac:spMk id="5" creationId="{171A006E-2552-45AA-81E6-9D6D26A503C2}"/>
          </ac:spMkLst>
        </pc:spChg>
      </pc:sldChg>
      <pc:sldChg chg="ord">
        <pc:chgData name="Drake Zimmerman" userId="0ce98faf-c672-4fe9-95fb-3b8c7a8b07bc" providerId="ADAL" clId="{E54221E9-D292-407D-938C-620081D14AD2}" dt="2022-12-01T03:05:04.552" v="5448"/>
        <pc:sldMkLst>
          <pc:docMk/>
          <pc:sldMk cId="2636584484" sldId="259"/>
        </pc:sldMkLst>
      </pc:sldChg>
      <pc:sldChg chg="ord">
        <pc:chgData name="Drake Zimmerman" userId="0ce98faf-c672-4fe9-95fb-3b8c7a8b07bc" providerId="ADAL" clId="{E54221E9-D292-407D-938C-620081D14AD2}" dt="2022-12-01T02:41:55.880" v="5445"/>
        <pc:sldMkLst>
          <pc:docMk/>
          <pc:sldMk cId="4243905809" sldId="263"/>
        </pc:sldMkLst>
      </pc:sldChg>
      <pc:sldChg chg="modSp mod">
        <pc:chgData name="Drake Zimmerman" userId="0ce98faf-c672-4fe9-95fb-3b8c7a8b07bc" providerId="ADAL" clId="{E54221E9-D292-407D-938C-620081D14AD2}" dt="2022-12-01T01:26:37.143" v="1519" actId="20577"/>
        <pc:sldMkLst>
          <pc:docMk/>
          <pc:sldMk cId="1673602997" sldId="266"/>
        </pc:sldMkLst>
        <pc:spChg chg="mod">
          <ac:chgData name="Drake Zimmerman" userId="0ce98faf-c672-4fe9-95fb-3b8c7a8b07bc" providerId="ADAL" clId="{E54221E9-D292-407D-938C-620081D14AD2}" dt="2022-12-01T01:26:37.143" v="1519" actId="20577"/>
          <ac:spMkLst>
            <pc:docMk/>
            <pc:sldMk cId="1673602997" sldId="266"/>
            <ac:spMk id="2" creationId="{0E2E65AF-2DD5-5775-8DEB-55536D18C042}"/>
          </ac:spMkLst>
        </pc:spChg>
        <pc:spChg chg="mod">
          <ac:chgData name="Drake Zimmerman" userId="0ce98faf-c672-4fe9-95fb-3b8c7a8b07bc" providerId="ADAL" clId="{E54221E9-D292-407D-938C-620081D14AD2}" dt="2022-12-01T01:25:54.099" v="1507" actId="20577"/>
          <ac:spMkLst>
            <pc:docMk/>
            <pc:sldMk cId="1673602997" sldId="266"/>
            <ac:spMk id="5" creationId="{4E2B1F9C-6270-C936-7EF1-207CAEF31344}"/>
          </ac:spMkLst>
        </pc:spChg>
        <pc:spChg chg="mod">
          <ac:chgData name="Drake Zimmerman" userId="0ce98faf-c672-4fe9-95fb-3b8c7a8b07bc" providerId="ADAL" clId="{E54221E9-D292-407D-938C-620081D14AD2}" dt="2022-12-01T01:00:50.067" v="208" actId="20577"/>
          <ac:spMkLst>
            <pc:docMk/>
            <pc:sldMk cId="1673602997" sldId="266"/>
            <ac:spMk id="8" creationId="{6DC0C412-031D-81AD-4C37-9246000956AF}"/>
          </ac:spMkLst>
        </pc:spChg>
        <pc:spChg chg="mod">
          <ac:chgData name="Drake Zimmerman" userId="0ce98faf-c672-4fe9-95fb-3b8c7a8b07bc" providerId="ADAL" clId="{E54221E9-D292-407D-938C-620081D14AD2}" dt="2022-12-01T01:00:01.765" v="187" actId="20577"/>
          <ac:spMkLst>
            <pc:docMk/>
            <pc:sldMk cId="1673602997" sldId="266"/>
            <ac:spMk id="11" creationId="{E0652C35-C6BF-0954-0A07-BB8955872BAE}"/>
          </ac:spMkLst>
        </pc:spChg>
        <pc:spChg chg="mod">
          <ac:chgData name="Drake Zimmerman" userId="0ce98faf-c672-4fe9-95fb-3b8c7a8b07bc" providerId="ADAL" clId="{E54221E9-D292-407D-938C-620081D14AD2}" dt="2022-12-01T00:59:34.647" v="180" actId="20577"/>
          <ac:spMkLst>
            <pc:docMk/>
            <pc:sldMk cId="1673602997" sldId="266"/>
            <ac:spMk id="15" creationId="{D64C0B2B-58BC-1EA8-7E23-9E8A23F59FC8}"/>
          </ac:spMkLst>
        </pc:spChg>
      </pc:sldChg>
      <pc:sldChg chg="del">
        <pc:chgData name="Drake Zimmerman" userId="0ce98faf-c672-4fe9-95fb-3b8c7a8b07bc" providerId="ADAL" clId="{E54221E9-D292-407D-938C-620081D14AD2}" dt="2022-12-01T02:52:54.871" v="5446" actId="2696"/>
        <pc:sldMkLst>
          <pc:docMk/>
          <pc:sldMk cId="604656748" sldId="267"/>
        </pc:sldMkLst>
      </pc:sldChg>
      <pc:sldChg chg="modSp mod ord modAnim">
        <pc:chgData name="Drake Zimmerman" userId="0ce98faf-c672-4fe9-95fb-3b8c7a8b07bc" providerId="ADAL" clId="{E54221E9-D292-407D-938C-620081D14AD2}" dt="2022-12-01T02:10:33.430" v="3903" actId="20577"/>
        <pc:sldMkLst>
          <pc:docMk/>
          <pc:sldMk cId="3994617225" sldId="268"/>
        </pc:sldMkLst>
        <pc:spChg chg="mod">
          <ac:chgData name="Drake Zimmerman" userId="0ce98faf-c672-4fe9-95fb-3b8c7a8b07bc" providerId="ADAL" clId="{E54221E9-D292-407D-938C-620081D14AD2}" dt="2022-12-01T02:03:11.686" v="3533" actId="20577"/>
          <ac:spMkLst>
            <pc:docMk/>
            <pc:sldMk cId="3994617225" sldId="268"/>
            <ac:spMk id="2" creationId="{BA0D4E99-294C-6819-F913-213043B5759E}"/>
          </ac:spMkLst>
        </pc:spChg>
        <pc:spChg chg="mod">
          <ac:chgData name="Drake Zimmerman" userId="0ce98faf-c672-4fe9-95fb-3b8c7a8b07bc" providerId="ADAL" clId="{E54221E9-D292-407D-938C-620081D14AD2}" dt="2022-12-01T02:10:33.430" v="3903" actId="20577"/>
          <ac:spMkLst>
            <pc:docMk/>
            <pc:sldMk cId="3994617225" sldId="268"/>
            <ac:spMk id="5" creationId="{EF4022B4-6C70-2263-5044-1A610E3C78CB}"/>
          </ac:spMkLst>
        </pc:spChg>
      </pc:sldChg>
      <pc:sldChg chg="del">
        <pc:chgData name="Drake Zimmerman" userId="0ce98faf-c672-4fe9-95fb-3b8c7a8b07bc" providerId="ADAL" clId="{E54221E9-D292-407D-938C-620081D14AD2}" dt="2022-12-01T02:34:55.166" v="5178" actId="2696"/>
        <pc:sldMkLst>
          <pc:docMk/>
          <pc:sldMk cId="57695545" sldId="269"/>
        </pc:sldMkLst>
      </pc:sldChg>
      <pc:sldChg chg="modSp mod ord">
        <pc:chgData name="Drake Zimmerman" userId="0ce98faf-c672-4fe9-95fb-3b8c7a8b07bc" providerId="ADAL" clId="{E54221E9-D292-407D-938C-620081D14AD2}" dt="2022-12-01T01:35:21.268" v="1900"/>
        <pc:sldMkLst>
          <pc:docMk/>
          <pc:sldMk cId="554089779" sldId="270"/>
        </pc:sldMkLst>
        <pc:spChg chg="mod">
          <ac:chgData name="Drake Zimmerman" userId="0ce98faf-c672-4fe9-95fb-3b8c7a8b07bc" providerId="ADAL" clId="{E54221E9-D292-407D-938C-620081D14AD2}" dt="2022-12-01T01:19:03.960" v="1206" actId="20577"/>
          <ac:spMkLst>
            <pc:docMk/>
            <pc:sldMk cId="554089779" sldId="270"/>
            <ac:spMk id="5" creationId="{8830B84C-3543-A070-979E-33DAEDBAB014}"/>
          </ac:spMkLst>
        </pc:spChg>
        <pc:spChg chg="mod">
          <ac:chgData name="Drake Zimmerman" userId="0ce98faf-c672-4fe9-95fb-3b8c7a8b07bc" providerId="ADAL" clId="{E54221E9-D292-407D-938C-620081D14AD2}" dt="2022-12-01T01:34:38.200" v="1889" actId="20577"/>
          <ac:spMkLst>
            <pc:docMk/>
            <pc:sldMk cId="554089779" sldId="270"/>
            <ac:spMk id="6" creationId="{7D734A49-0777-B9BD-6376-A27C38D66B1E}"/>
          </ac:spMkLst>
        </pc:spChg>
        <pc:spChg chg="mod">
          <ac:chgData name="Drake Zimmerman" userId="0ce98faf-c672-4fe9-95fb-3b8c7a8b07bc" providerId="ADAL" clId="{E54221E9-D292-407D-938C-620081D14AD2}" dt="2022-12-01T01:34:57.672" v="1896" actId="313"/>
          <ac:spMkLst>
            <pc:docMk/>
            <pc:sldMk cId="554089779" sldId="270"/>
            <ac:spMk id="8" creationId="{F6B181D7-8393-88DD-780C-932E6AF3F62C}"/>
          </ac:spMkLst>
        </pc:spChg>
      </pc:sldChg>
      <pc:sldChg chg="modSp new del mod">
        <pc:chgData name="Drake Zimmerman" userId="0ce98faf-c672-4fe9-95fb-3b8c7a8b07bc" providerId="ADAL" clId="{E54221E9-D292-407D-938C-620081D14AD2}" dt="2022-12-01T02:34:34.349" v="5177" actId="2696"/>
        <pc:sldMkLst>
          <pc:docMk/>
          <pc:sldMk cId="3132372013" sldId="271"/>
        </pc:sldMkLst>
        <pc:spChg chg="mod">
          <ac:chgData name="Drake Zimmerman" userId="0ce98faf-c672-4fe9-95fb-3b8c7a8b07bc" providerId="ADAL" clId="{E54221E9-D292-407D-938C-620081D14AD2}" dt="2022-12-01T01:06:40.436" v="613" actId="20577"/>
          <ac:spMkLst>
            <pc:docMk/>
            <pc:sldMk cId="3132372013" sldId="271"/>
            <ac:spMk id="2" creationId="{3601BAE3-ED6B-7435-0336-267E8FDA8316}"/>
          </ac:spMkLst>
        </pc:spChg>
        <pc:spChg chg="mod">
          <ac:chgData name="Drake Zimmerman" userId="0ce98faf-c672-4fe9-95fb-3b8c7a8b07bc" providerId="ADAL" clId="{E54221E9-D292-407D-938C-620081D14AD2}" dt="2022-12-01T01:09:16.289" v="833" actId="20577"/>
          <ac:spMkLst>
            <pc:docMk/>
            <pc:sldMk cId="3132372013" sldId="271"/>
            <ac:spMk id="5" creationId="{DF2F8BF2-2D07-3EE3-0ACD-708D8EDCDE54}"/>
          </ac:spMkLst>
        </pc:spChg>
        <pc:spChg chg="mod">
          <ac:chgData name="Drake Zimmerman" userId="0ce98faf-c672-4fe9-95fb-3b8c7a8b07bc" providerId="ADAL" clId="{E54221E9-D292-407D-938C-620081D14AD2}" dt="2022-12-01T01:08:08.386" v="748" actId="14100"/>
          <ac:spMkLst>
            <pc:docMk/>
            <pc:sldMk cId="3132372013" sldId="271"/>
            <ac:spMk id="6" creationId="{973D22AA-9155-67E4-EBDF-538365DDA07E}"/>
          </ac:spMkLst>
        </pc:spChg>
      </pc:sldChg>
      <pc:sldChg chg="modSp add mod ord">
        <pc:chgData name="Drake Zimmerman" userId="0ce98faf-c672-4fe9-95fb-3b8c7a8b07bc" providerId="ADAL" clId="{E54221E9-D292-407D-938C-620081D14AD2}" dt="2022-12-01T02:11:53.043" v="3956" actId="20577"/>
        <pc:sldMkLst>
          <pc:docMk/>
          <pc:sldMk cId="0" sldId="279"/>
        </pc:sldMkLst>
        <pc:spChg chg="mod">
          <ac:chgData name="Drake Zimmerman" userId="0ce98faf-c672-4fe9-95fb-3b8c7a8b07bc" providerId="ADAL" clId="{E54221E9-D292-407D-938C-620081D14AD2}" dt="2022-12-01T02:11:53.043" v="3956" actId="20577"/>
          <ac:spMkLst>
            <pc:docMk/>
            <pc:sldMk cId="0" sldId="279"/>
            <ac:spMk id="232" creationId="{00000000-0000-0000-0000-000000000000}"/>
          </ac:spMkLst>
        </pc:spChg>
      </pc:sldChg>
      <pc:sldChg chg="add del">
        <pc:chgData name="Drake Zimmerman" userId="0ce98faf-c672-4fe9-95fb-3b8c7a8b07bc" providerId="ADAL" clId="{E54221E9-D292-407D-938C-620081D14AD2}" dt="2022-12-01T02:28:29.773" v="5037" actId="2696"/>
        <pc:sldMkLst>
          <pc:docMk/>
          <pc:sldMk cId="2908255687" sldId="280"/>
        </pc:sldMkLst>
      </pc:sldChg>
      <pc:sldChg chg="addSp modSp add mod">
        <pc:chgData name="Drake Zimmerman" userId="0ce98faf-c672-4fe9-95fb-3b8c7a8b07bc" providerId="ADAL" clId="{E54221E9-D292-407D-938C-620081D14AD2}" dt="2022-12-01T02:32:04.584" v="5148" actId="20577"/>
        <pc:sldMkLst>
          <pc:docMk/>
          <pc:sldMk cId="4174017116" sldId="281"/>
        </pc:sldMkLst>
        <pc:spChg chg="add mod">
          <ac:chgData name="Drake Zimmerman" userId="0ce98faf-c672-4fe9-95fb-3b8c7a8b07bc" providerId="ADAL" clId="{E54221E9-D292-407D-938C-620081D14AD2}" dt="2022-12-01T02:09:05.436" v="3896" actId="14100"/>
          <ac:spMkLst>
            <pc:docMk/>
            <pc:sldMk cId="4174017116" sldId="281"/>
            <ac:spMk id="2" creationId="{0B2D0838-A544-556D-9240-9842E2521241}"/>
          </ac:spMkLst>
        </pc:spChg>
        <pc:spChg chg="add mod">
          <ac:chgData name="Drake Zimmerman" userId="0ce98faf-c672-4fe9-95fb-3b8c7a8b07bc" providerId="ADAL" clId="{E54221E9-D292-407D-938C-620081D14AD2}" dt="2022-12-01T02:12:10.269" v="3957" actId="14100"/>
          <ac:spMkLst>
            <pc:docMk/>
            <pc:sldMk cId="4174017116" sldId="281"/>
            <ac:spMk id="3" creationId="{9EE56986-FEE8-446C-DACB-D105A1840F3D}"/>
          </ac:spMkLst>
        </pc:spChg>
        <pc:spChg chg="mod">
          <ac:chgData name="Drake Zimmerman" userId="0ce98faf-c672-4fe9-95fb-3b8c7a8b07bc" providerId="ADAL" clId="{E54221E9-D292-407D-938C-620081D14AD2}" dt="2022-12-01T02:32:04.584" v="5148" actId="20577"/>
          <ac:spMkLst>
            <pc:docMk/>
            <pc:sldMk cId="4174017116" sldId="281"/>
            <ac:spMk id="232" creationId="{00000000-0000-0000-0000-000000000000}"/>
          </ac:spMkLst>
        </pc:spChg>
      </pc:sldChg>
      <pc:sldChg chg="modSp add mod">
        <pc:chgData name="Drake Zimmerman" userId="0ce98faf-c672-4fe9-95fb-3b8c7a8b07bc" providerId="ADAL" clId="{E54221E9-D292-407D-938C-620081D14AD2}" dt="2022-12-01T02:34:23.079" v="5176" actId="20577"/>
        <pc:sldMkLst>
          <pc:docMk/>
          <pc:sldMk cId="1343948927" sldId="282"/>
        </pc:sldMkLst>
        <pc:spChg chg="mod">
          <ac:chgData name="Drake Zimmerman" userId="0ce98faf-c672-4fe9-95fb-3b8c7a8b07bc" providerId="ADAL" clId="{E54221E9-D292-407D-938C-620081D14AD2}" dt="2022-12-01T02:12:38.324" v="3959" actId="14100"/>
          <ac:spMkLst>
            <pc:docMk/>
            <pc:sldMk cId="1343948927" sldId="282"/>
            <ac:spMk id="2" creationId="{0B2D0838-A544-556D-9240-9842E2521241}"/>
          </ac:spMkLst>
        </pc:spChg>
        <pc:spChg chg="mod">
          <ac:chgData name="Drake Zimmerman" userId="0ce98faf-c672-4fe9-95fb-3b8c7a8b07bc" providerId="ADAL" clId="{E54221E9-D292-407D-938C-620081D14AD2}" dt="2022-12-01T02:34:23.079" v="5176" actId="20577"/>
          <ac:spMkLst>
            <pc:docMk/>
            <pc:sldMk cId="1343948927" sldId="282"/>
            <ac:spMk id="232" creationId="{00000000-0000-0000-0000-000000000000}"/>
          </ac:spMkLst>
        </pc:spChg>
      </pc:sldChg>
      <pc:sldChg chg="modSp add mod">
        <pc:chgData name="Drake Zimmerman" userId="0ce98faf-c672-4fe9-95fb-3b8c7a8b07bc" providerId="ADAL" clId="{E54221E9-D292-407D-938C-620081D14AD2}" dt="2022-12-01T02:41:47.477" v="5443" actId="113"/>
        <pc:sldMkLst>
          <pc:docMk/>
          <pc:sldMk cId="2367045075" sldId="283"/>
        </pc:sldMkLst>
        <pc:spChg chg="mod">
          <ac:chgData name="Drake Zimmerman" userId="0ce98faf-c672-4fe9-95fb-3b8c7a8b07bc" providerId="ADAL" clId="{E54221E9-D292-407D-938C-620081D14AD2}" dt="2022-12-01T02:36:20.696" v="5198" actId="20577"/>
          <ac:spMkLst>
            <pc:docMk/>
            <pc:sldMk cId="2367045075" sldId="283"/>
            <ac:spMk id="3" creationId="{20ED71B1-7851-43AD-8F7D-18071590E8BF}"/>
          </ac:spMkLst>
        </pc:spChg>
        <pc:spChg chg="mod">
          <ac:chgData name="Drake Zimmerman" userId="0ce98faf-c672-4fe9-95fb-3b8c7a8b07bc" providerId="ADAL" clId="{E54221E9-D292-407D-938C-620081D14AD2}" dt="2022-12-01T02:41:47.477" v="5443" actId="113"/>
          <ac:spMkLst>
            <pc:docMk/>
            <pc:sldMk cId="2367045075" sldId="283"/>
            <ac:spMk id="4" creationId="{049B0BE2-2BDB-48DC-AE9B-F3B9BACA8247}"/>
          </ac:spMkLst>
        </pc:spChg>
        <pc:spChg chg="mod">
          <ac:chgData name="Drake Zimmerman" userId="0ce98faf-c672-4fe9-95fb-3b8c7a8b07bc" providerId="ADAL" clId="{E54221E9-D292-407D-938C-620081D14AD2}" dt="2022-12-01T02:38:04.952" v="5308" actId="20577"/>
          <ac:spMkLst>
            <pc:docMk/>
            <pc:sldMk cId="2367045075" sldId="283"/>
            <ac:spMk id="5" creationId="{32C77C5D-1541-4D4C-8CD9-E4CB2D74FBB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11/30/2022</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11/30/2022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Slide">
    <p:bg>
      <p:bgPr>
        <a:solidFill>
          <a:srgbClr val="FFFFFF"/>
        </a:solidFill>
        <a:effectLst/>
      </p:bgPr>
    </p:bg>
    <p:spTree>
      <p:nvGrpSpPr>
        <p:cNvPr id="1" name=""/>
        <p:cNvGrpSpPr/>
        <p:nvPr/>
      </p:nvGrpSpPr>
      <p:grpSpPr>
        <a:xfrm>
          <a:off x="0" y="0"/>
          <a:ext cx="0" cy="0"/>
          <a:chOff x="0" y="0"/>
          <a:chExt cx="0" cy="0"/>
        </a:xfrm>
      </p:grpSpPr>
      <p:sp>
        <p:nvSpPr>
          <p:cNvPr id="138" name="Foliennummer"/>
          <p:cNvSpPr txBox="1">
            <a:spLocks noGrp="1"/>
          </p:cNvSpPr>
          <p:nvPr>
            <p:ph type="sldNum" sz="quarter" idx="2"/>
          </p:nvPr>
        </p:nvSpPr>
        <p:spPr>
          <a:xfrm>
            <a:off x="8422366" y="5512194"/>
            <a:ext cx="315238" cy="224639"/>
          </a:xfrm>
          <a:prstGeom prst="rect">
            <a:avLst/>
          </a:prstGeom>
        </p:spPr>
        <p:txBody>
          <a:bodyPr lIns="48766" tIns="48766" rIns="48766" bIns="48766" anchor="ctr"/>
          <a:lstStyle>
            <a:lvl1pPr algn="r" defTabSz="914367">
              <a:defRPr sz="1125">
                <a:solidFill>
                  <a:srgbClr val="00000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41111133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adec="http://schemas.microsoft.com/office/drawing/2017/decorative"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 id="2147483696" r:id="rId20"/>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ourworldindata.org/grapher/incidence-of-malaria" TargetMode="Externa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hyperlink" Target="https://malariajournal.biomedcentral.com/articles/10.1186/s12936-020-03162-3"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hyperlink" Target="https://malariajournal.biomedcentral.com/articles/10.1186/s12936-020-03162-3"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5CF0B-BB68-4A49-91EE-96E78E8CAD61}"/>
              </a:ext>
            </a:extLst>
          </p:cNvPr>
          <p:cNvSpPr>
            <a:spLocks noGrp="1"/>
          </p:cNvSpPr>
          <p:nvPr>
            <p:ph type="body" sz="quarter" idx="21"/>
          </p:nvPr>
        </p:nvSpPr>
        <p:spPr/>
        <p:txBody>
          <a:bodyPr/>
          <a:lstStyle/>
          <a:p>
            <a:r>
              <a:rPr lang="en-US" dirty="0"/>
              <a:t>2022</a:t>
            </a:r>
            <a:endParaRPr lang="ru-RU" dirty="0"/>
          </a:p>
        </p:txBody>
      </p:sp>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p:txBody>
          <a:bodyPr/>
          <a:lstStyle/>
          <a:p>
            <a:r>
              <a:rPr lang="en-US" dirty="0"/>
              <a:t>The Path to Zero</a:t>
            </a:r>
            <a:br>
              <a:rPr lang="en-US" dirty="0"/>
            </a:br>
            <a:r>
              <a:rPr lang="en-US" sz="5400" dirty="0"/>
              <a:t>RAM-Global</a:t>
            </a:r>
            <a:endParaRPr lang="ru-RU" sz="5400" dirty="0"/>
          </a:p>
        </p:txBody>
      </p:sp>
      <p:sp>
        <p:nvSpPr>
          <p:cNvPr id="5" name="Text Placeholder 4">
            <a:extLst>
              <a:ext uri="{FF2B5EF4-FFF2-40B4-BE49-F238E27FC236}">
                <a16:creationId xmlns:a16="http://schemas.microsoft.com/office/drawing/2014/main" id="{B623514F-9C9F-4868-A7D9-66CAA07E615D}"/>
              </a:ext>
            </a:extLst>
          </p:cNvPr>
          <p:cNvSpPr>
            <a:spLocks noGrp="1"/>
          </p:cNvSpPr>
          <p:nvPr>
            <p:ph type="body" sz="quarter" idx="13"/>
          </p:nvPr>
        </p:nvSpPr>
        <p:spPr/>
        <p:txBody>
          <a:bodyPr/>
          <a:lstStyle/>
          <a:p>
            <a:r>
              <a:rPr lang="en-US" dirty="0"/>
              <a:t>Taking Global Malaria to Zero</a:t>
            </a:r>
            <a:endParaRPr lang="ru-RU" dirty="0"/>
          </a:p>
        </p:txBody>
      </p:sp>
      <p:pic>
        <p:nvPicPr>
          <p:cNvPr id="7" name="Picture 6" descr="A picture containing logo&#10;&#10;Description automatically generated">
            <a:extLst>
              <a:ext uri="{FF2B5EF4-FFF2-40B4-BE49-F238E27FC236}">
                <a16:creationId xmlns:a16="http://schemas.microsoft.com/office/drawing/2014/main" id="{C15AF755-0A38-CA6F-B68C-1A11D3E42AA9}"/>
              </a:ext>
            </a:extLst>
          </p:cNvPr>
          <p:cNvPicPr>
            <a:picLocks noChangeAspect="1"/>
          </p:cNvPicPr>
          <p:nvPr/>
        </p:nvPicPr>
        <p:blipFill>
          <a:blip r:embed="rId2"/>
          <a:stretch>
            <a:fillRect/>
          </a:stretch>
        </p:blipFill>
        <p:spPr>
          <a:xfrm>
            <a:off x="0" y="-44522"/>
            <a:ext cx="12192000" cy="2049130"/>
          </a:xfrm>
          <a:prstGeom prst="rect">
            <a:avLst/>
          </a:prstGeom>
        </p:spPr>
      </p:pic>
    </p:spTree>
    <p:extLst>
      <p:ext uri="{BB962C8B-B14F-4D97-AF65-F5344CB8AC3E}">
        <p14:creationId xmlns:p14="http://schemas.microsoft.com/office/powerpoint/2010/main" val="21423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A65E-3428-7F6E-8993-67B1D2E2C46F}"/>
              </a:ext>
            </a:extLst>
          </p:cNvPr>
          <p:cNvSpPr>
            <a:spLocks noGrp="1"/>
          </p:cNvSpPr>
          <p:nvPr>
            <p:ph type="title"/>
          </p:nvPr>
        </p:nvSpPr>
        <p:spPr>
          <a:xfrm>
            <a:off x="854374" y="374391"/>
            <a:ext cx="5285914" cy="782638"/>
          </a:xfrm>
        </p:spPr>
        <p:txBody>
          <a:bodyPr>
            <a:normAutofit fontScale="90000"/>
          </a:bodyPr>
          <a:lstStyle/>
          <a:p>
            <a:r>
              <a:rPr lang="en-US" dirty="0"/>
              <a:t>Why go after Malaria?</a:t>
            </a:r>
          </a:p>
        </p:txBody>
      </p:sp>
      <p:sp>
        <p:nvSpPr>
          <p:cNvPr id="3" name="Slide Number Placeholder 2">
            <a:extLst>
              <a:ext uri="{FF2B5EF4-FFF2-40B4-BE49-F238E27FC236}">
                <a16:creationId xmlns:a16="http://schemas.microsoft.com/office/drawing/2014/main" id="{C27A854B-131D-2159-D881-1B069AE31BAD}"/>
              </a:ext>
            </a:extLst>
          </p:cNvPr>
          <p:cNvSpPr>
            <a:spLocks noGrp="1"/>
          </p:cNvSpPr>
          <p:nvPr>
            <p:ph type="sldNum" sz="quarter" idx="10"/>
          </p:nvPr>
        </p:nvSpPr>
        <p:spPr/>
        <p:txBody>
          <a:bodyPr/>
          <a:lstStyle/>
          <a:p>
            <a:fld id="{D495E168-DA5E-4888-8D8A-92B118324C14}" type="slidenum">
              <a:rPr lang="en-US" noProof="0" smtClean="0"/>
              <a:pPr/>
              <a:t>10</a:t>
            </a:fld>
            <a:endParaRPr lang="en-US" noProof="0" dirty="0"/>
          </a:p>
        </p:txBody>
      </p:sp>
      <p:sp>
        <p:nvSpPr>
          <p:cNvPr id="5" name="Text Placeholder 4">
            <a:extLst>
              <a:ext uri="{FF2B5EF4-FFF2-40B4-BE49-F238E27FC236}">
                <a16:creationId xmlns:a16="http://schemas.microsoft.com/office/drawing/2014/main" id="{8830B84C-3543-A070-979E-33DAEDBAB014}"/>
              </a:ext>
            </a:extLst>
          </p:cNvPr>
          <p:cNvSpPr>
            <a:spLocks noGrp="1"/>
          </p:cNvSpPr>
          <p:nvPr>
            <p:ph type="body" sz="quarter" idx="13"/>
          </p:nvPr>
        </p:nvSpPr>
        <p:spPr>
          <a:xfrm>
            <a:off x="854374" y="1113119"/>
            <a:ext cx="5285914" cy="857098"/>
          </a:xfrm>
        </p:spPr>
        <p:txBody>
          <a:bodyPr/>
          <a:lstStyle/>
          <a:p>
            <a:r>
              <a:rPr lang="en-US" dirty="0"/>
              <a:t>Malaria Control creates a </a:t>
            </a:r>
            <a:r>
              <a:rPr lang="en-US" b="1" dirty="0"/>
              <a:t>PLATFORM</a:t>
            </a:r>
            <a:r>
              <a:rPr lang="en-US" dirty="0"/>
              <a:t> from which to launch OTHER INITIATIVES.  </a:t>
            </a:r>
          </a:p>
        </p:txBody>
      </p:sp>
      <p:sp>
        <p:nvSpPr>
          <p:cNvPr id="6" name="Text Placeholder 5">
            <a:extLst>
              <a:ext uri="{FF2B5EF4-FFF2-40B4-BE49-F238E27FC236}">
                <a16:creationId xmlns:a16="http://schemas.microsoft.com/office/drawing/2014/main" id="{7D734A49-0777-B9BD-6376-A27C38D66B1E}"/>
              </a:ext>
            </a:extLst>
          </p:cNvPr>
          <p:cNvSpPr>
            <a:spLocks noGrp="1"/>
          </p:cNvSpPr>
          <p:nvPr>
            <p:ph type="body" sz="quarter" idx="15"/>
          </p:nvPr>
        </p:nvSpPr>
        <p:spPr>
          <a:xfrm>
            <a:off x="668694" y="2285530"/>
            <a:ext cx="5459963" cy="3459351"/>
          </a:xfrm>
        </p:spPr>
        <p:txBody>
          <a:bodyPr>
            <a:noAutofit/>
          </a:bodyPr>
          <a:lstStyle/>
          <a:p>
            <a:pPr marL="0" indent="0">
              <a:buNone/>
            </a:pPr>
            <a:r>
              <a:rPr lang="en-US" sz="2000" dirty="0">
                <a:solidFill>
                  <a:schemeClr val="bg1"/>
                </a:solidFill>
              </a:rPr>
              <a:t>WE USE MALARIA CONTROL to </a:t>
            </a:r>
            <a:r>
              <a:rPr lang="en-US" sz="2000" dirty="0"/>
              <a:t>ORGANIZE LOCALS</a:t>
            </a:r>
            <a:endParaRPr lang="en-US" sz="2000" dirty="0">
              <a:solidFill>
                <a:schemeClr val="bg1"/>
              </a:solidFill>
            </a:endParaRPr>
          </a:p>
          <a:p>
            <a:pPr marL="457200" lvl="1" indent="0">
              <a:buNone/>
            </a:pPr>
            <a:endParaRPr lang="en-US" sz="2000" dirty="0"/>
          </a:p>
          <a:p>
            <a:pPr marL="0" indent="0">
              <a:buNone/>
            </a:pPr>
            <a:r>
              <a:rPr lang="en-US" sz="2000" dirty="0">
                <a:solidFill>
                  <a:schemeClr val="bg1"/>
                </a:solidFill>
              </a:rPr>
              <a:t>To BUILD </a:t>
            </a:r>
            <a:r>
              <a:rPr lang="en-US" sz="2000" dirty="0"/>
              <a:t>their </a:t>
            </a:r>
            <a:r>
              <a:rPr lang="en-US" sz="2000" b="1" dirty="0"/>
              <a:t>HEALTH CARE SYSTEM</a:t>
            </a:r>
          </a:p>
          <a:p>
            <a:pPr marL="0" indent="0">
              <a:buNone/>
            </a:pPr>
            <a:r>
              <a:rPr lang="en-US" sz="2000" b="1" dirty="0"/>
              <a:t>Means we TRAIN the HUMANS</a:t>
            </a:r>
          </a:p>
          <a:p>
            <a:pPr marL="0" indent="0">
              <a:buNone/>
            </a:pPr>
            <a:r>
              <a:rPr lang="en-US" sz="2000" b="1" dirty="0"/>
              <a:t>BUILD and EXPAND the DATA SYSTEMS</a:t>
            </a:r>
          </a:p>
          <a:p>
            <a:pPr marL="0" indent="0">
              <a:buNone/>
            </a:pPr>
            <a:r>
              <a:rPr lang="en-US" sz="2000" b="1" dirty="0"/>
              <a:t>CONNECT THE COMMUNITY and Health Care</a:t>
            </a:r>
          </a:p>
          <a:p>
            <a:pPr marL="0" indent="0">
              <a:buNone/>
            </a:pPr>
            <a:r>
              <a:rPr lang="en-US" sz="2000" b="1" dirty="0"/>
              <a:t>ENGAGE and TEACH Communities to Connect</a:t>
            </a:r>
          </a:p>
          <a:p>
            <a:pPr marL="457200" lvl="1" indent="0">
              <a:buNone/>
            </a:pPr>
            <a:endParaRPr lang="en-US" sz="2000" b="1" dirty="0"/>
          </a:p>
          <a:p>
            <a:pPr marL="457200" lvl="1" indent="0">
              <a:buNone/>
            </a:pPr>
            <a:r>
              <a:rPr lang="en-US" sz="2000" dirty="0">
                <a:solidFill>
                  <a:schemeClr val="bg1"/>
                </a:solidFill>
              </a:rPr>
              <a:t>As they Finish Malaria they DO MORE</a:t>
            </a:r>
          </a:p>
          <a:p>
            <a:pPr lvl="1"/>
            <a:endParaRPr lang="en-US" sz="2000" dirty="0"/>
          </a:p>
          <a:p>
            <a:pPr marL="457200" lvl="1" indent="0">
              <a:buNone/>
            </a:pPr>
            <a:r>
              <a:rPr lang="en-US" sz="2000" dirty="0">
                <a:solidFill>
                  <a:schemeClr val="bg1"/>
                </a:solidFill>
              </a:rPr>
              <a:t>We use Malaria Control to train the locals to  build healthy communities</a:t>
            </a:r>
          </a:p>
        </p:txBody>
      </p:sp>
      <p:grpSp>
        <p:nvGrpSpPr>
          <p:cNvPr id="9" name="Group 8">
            <a:extLst>
              <a:ext uri="{FF2B5EF4-FFF2-40B4-BE49-F238E27FC236}">
                <a16:creationId xmlns:a16="http://schemas.microsoft.com/office/drawing/2014/main" id="{FD5FDFE2-1296-B581-9A24-F998BBFD49E3}"/>
              </a:ext>
            </a:extLst>
          </p:cNvPr>
          <p:cNvGrpSpPr/>
          <p:nvPr/>
        </p:nvGrpSpPr>
        <p:grpSpPr>
          <a:xfrm>
            <a:off x="7072604" y="298580"/>
            <a:ext cx="4711959" cy="6046236"/>
            <a:chOff x="7072604" y="298580"/>
            <a:chExt cx="4711959" cy="6046236"/>
          </a:xfrm>
        </p:grpSpPr>
        <p:sp>
          <p:nvSpPr>
            <p:cNvPr id="7" name="Rectangle 6">
              <a:extLst>
                <a:ext uri="{FF2B5EF4-FFF2-40B4-BE49-F238E27FC236}">
                  <a16:creationId xmlns:a16="http://schemas.microsoft.com/office/drawing/2014/main" id="{799D8AFE-71DD-B82F-86DD-EDD1508DB1D3}"/>
                </a:ext>
              </a:extLst>
            </p:cNvPr>
            <p:cNvSpPr/>
            <p:nvPr/>
          </p:nvSpPr>
          <p:spPr>
            <a:xfrm>
              <a:off x="7072604" y="298580"/>
              <a:ext cx="4711959" cy="6046236"/>
            </a:xfrm>
            <a:prstGeom prst="rect">
              <a:avLst/>
            </a:prstGeom>
            <a:solidFill>
              <a:schemeClr val="bg2"/>
            </a:solidFill>
            <a:ln w="12700" cap="flat">
              <a:noFill/>
              <a:prstDash val="solid"/>
              <a:miter/>
            </a:ln>
          </p:spPr>
          <p:txBody>
            <a:bodyPr rtlCol="0" anchor="ctr"/>
            <a:lstStyle/>
            <a:p>
              <a:pPr algn="l"/>
              <a:endParaRPr lang="en-US" sz="2400" dirty="0"/>
            </a:p>
          </p:txBody>
        </p:sp>
        <p:sp>
          <p:nvSpPr>
            <p:cNvPr id="8" name="TextBox 7">
              <a:extLst>
                <a:ext uri="{FF2B5EF4-FFF2-40B4-BE49-F238E27FC236}">
                  <a16:creationId xmlns:a16="http://schemas.microsoft.com/office/drawing/2014/main" id="{F6B181D7-8393-88DD-780C-932E6AF3F62C}"/>
                </a:ext>
              </a:extLst>
            </p:cNvPr>
            <p:cNvSpPr txBox="1"/>
            <p:nvPr/>
          </p:nvSpPr>
          <p:spPr>
            <a:xfrm>
              <a:off x="7371183" y="503854"/>
              <a:ext cx="4152123" cy="5447645"/>
            </a:xfrm>
            <a:prstGeom prst="rect">
              <a:avLst/>
            </a:prstGeom>
            <a:noFill/>
          </p:spPr>
          <p:txBody>
            <a:bodyPr wrap="square" rtlCol="0">
              <a:spAutoFit/>
            </a:bodyPr>
            <a:lstStyle/>
            <a:p>
              <a:pPr algn="ctr"/>
              <a:r>
                <a:rPr lang="en-US" sz="3200" dirty="0" err="1"/>
                <a:t>MalariaPLUS</a:t>
              </a:r>
              <a:endParaRPr lang="en-US" sz="3200" dirty="0"/>
            </a:p>
            <a:p>
              <a:r>
                <a:rPr lang="en-US" sz="3200" dirty="0"/>
                <a:t>As we end malaria, we pursue other goals:</a:t>
              </a:r>
            </a:p>
            <a:p>
              <a:pPr marL="457200" indent="-457200">
                <a:buFont typeface="Arial" panose="020B0604020202020204" pitchFamily="34" charset="0"/>
                <a:buChar char="•"/>
              </a:pPr>
              <a:r>
                <a:rPr lang="en-US" sz="3200" dirty="0"/>
                <a:t>Maternal Health</a:t>
              </a:r>
            </a:p>
            <a:p>
              <a:pPr marL="457200" indent="-457200">
                <a:buFont typeface="Arial" panose="020B0604020202020204" pitchFamily="34" charset="0"/>
                <a:buChar char="•"/>
              </a:pPr>
              <a:r>
                <a:rPr lang="en-US" sz="3200" dirty="0"/>
                <a:t>Children’s Health</a:t>
              </a:r>
            </a:p>
            <a:p>
              <a:pPr marL="457200" indent="-457200">
                <a:buFont typeface="Arial" panose="020B0604020202020204" pitchFamily="34" charset="0"/>
                <a:buChar char="•"/>
              </a:pPr>
              <a:r>
                <a:rPr lang="en-US" sz="3200" dirty="0"/>
                <a:t>Then Education. . .</a:t>
              </a:r>
            </a:p>
            <a:p>
              <a:pPr marL="457200" indent="-457200">
                <a:buFont typeface="Arial" panose="020B0604020202020204" pitchFamily="34" charset="0"/>
                <a:buChar char="•"/>
              </a:pPr>
              <a:r>
                <a:rPr lang="en-US" sz="3200" dirty="0"/>
                <a:t>Safe water for all</a:t>
              </a:r>
            </a:p>
            <a:p>
              <a:r>
                <a:rPr lang="en-US" sz="3200" dirty="0"/>
                <a:t>They Choose the ‘Next’</a:t>
              </a:r>
            </a:p>
            <a:p>
              <a:endParaRPr lang="en-US" sz="3200" dirty="0"/>
            </a:p>
            <a:p>
              <a:r>
                <a:rPr lang="en-US" sz="3000" dirty="0"/>
                <a:t>Malaria Control creates the PLATFORM. </a:t>
              </a:r>
            </a:p>
          </p:txBody>
        </p:sp>
      </p:grpSp>
    </p:spTree>
    <p:extLst>
      <p:ext uri="{BB962C8B-B14F-4D97-AF65-F5344CB8AC3E}">
        <p14:creationId xmlns:p14="http://schemas.microsoft.com/office/powerpoint/2010/main" val="5540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5">
                                            <p:txEl>
                                              <p:pRg st="0" end="0"/>
                                            </p:txEl>
                                          </p:spTgt>
                                        </p:tgtEl>
                                        <p:attrNameLst>
                                          <p:attrName>style.color</p:attrName>
                                        </p:attrNameLst>
                                      </p:cBhvr>
                                      <p:to>
                                        <a:schemeClr val="bg1"/>
                                      </p:to>
                                    </p:animClr>
                                    <p:animClr clrSpc="rgb" dir="cw">
                                      <p:cBhvr>
                                        <p:cTn id="7" dur="250" autoRev="1" fill="remove"/>
                                        <p:tgtEl>
                                          <p:spTgt spid="5">
                                            <p:txEl>
                                              <p:pRg st="0" end="0"/>
                                            </p:txEl>
                                          </p:spTgt>
                                        </p:tgtEl>
                                        <p:attrNameLst>
                                          <p:attrName>fillcolor</p:attrName>
                                        </p:attrNameLst>
                                      </p:cBhvr>
                                      <p:to>
                                        <a:schemeClr val="bg1"/>
                                      </p:to>
                                    </p:animClr>
                                    <p:set>
                                      <p:cBhvr>
                                        <p:cTn id="8" dur="250" autoRev="1" fill="remove"/>
                                        <p:tgtEl>
                                          <p:spTgt spid="5">
                                            <p:txEl>
                                              <p:pRg st="0" end="0"/>
                                            </p:txEl>
                                          </p:spTgt>
                                        </p:tgtEl>
                                        <p:attrNameLst>
                                          <p:attrName>fill.type</p:attrName>
                                        </p:attrNameLst>
                                      </p:cBhvr>
                                      <p:to>
                                        <p:strVal val="solid"/>
                                      </p:to>
                                    </p:set>
                                    <p:set>
                                      <p:cBhvr>
                                        <p:cTn id="9" dur="250" autoRev="1" fill="remove"/>
                                        <p:tgtEl>
                                          <p:spTgt spid="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6738BD-887E-B489-FADF-B06AE5751C4C}"/>
              </a:ext>
            </a:extLst>
          </p:cNvPr>
          <p:cNvSpPr/>
          <p:nvPr/>
        </p:nvSpPr>
        <p:spPr>
          <a:xfrm>
            <a:off x="838200" y="1687398"/>
            <a:ext cx="10624794" cy="5005633"/>
          </a:xfrm>
          <a:prstGeom prst="rect">
            <a:avLst/>
          </a:prstGeom>
          <a:solidFill>
            <a:schemeClr val="accent2"/>
          </a:solidFill>
          <a:ln w="12700" cap="flat">
            <a:noFill/>
            <a:prstDash val="solid"/>
            <a:miter/>
          </a:ln>
        </p:spPr>
        <p:txBody>
          <a:bodyPr rtlCol="0" anchor="ctr"/>
          <a:lstStyle/>
          <a:p>
            <a:pPr algn="l"/>
            <a:endParaRPr lang="en-US" dirty="0"/>
          </a:p>
        </p:txBody>
      </p:sp>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p:txBody>
          <a:bodyPr/>
          <a:lstStyle/>
          <a:p>
            <a:r>
              <a:rPr lang="en-US" dirty="0"/>
              <a:t>How to Help RAM-Global Go to Scale</a:t>
            </a:r>
          </a:p>
        </p:txBody>
      </p:sp>
      <p:sp>
        <p:nvSpPr>
          <p:cNvPr id="4" name="Text Placeholder 3">
            <a:extLst>
              <a:ext uri="{FF2B5EF4-FFF2-40B4-BE49-F238E27FC236}">
                <a16:creationId xmlns:a16="http://schemas.microsoft.com/office/drawing/2014/main" id="{049B0BE2-2BDB-48DC-AE9B-F3B9BACA8247}"/>
              </a:ext>
            </a:extLst>
          </p:cNvPr>
          <p:cNvSpPr>
            <a:spLocks noGrp="1"/>
          </p:cNvSpPr>
          <p:nvPr>
            <p:ph type="body" sz="quarter" idx="16"/>
          </p:nvPr>
        </p:nvSpPr>
        <p:spPr>
          <a:xfrm>
            <a:off x="1366102" y="1979959"/>
            <a:ext cx="10515599" cy="629105"/>
          </a:xfrm>
        </p:spPr>
        <p:txBody>
          <a:bodyPr/>
          <a:lstStyle/>
          <a:p>
            <a:pPr marL="342900" indent="-342900">
              <a:buFont typeface="Arial" panose="020B0604020202020204" pitchFamily="34" charset="0"/>
              <a:buChar char="•"/>
            </a:pPr>
            <a:r>
              <a:rPr lang="en-US" sz="3600" b="1" dirty="0">
                <a:solidFill>
                  <a:schemeClr val="bg2"/>
                </a:solidFill>
              </a:rPr>
              <a:t>Join</a:t>
            </a:r>
            <a:r>
              <a:rPr lang="en-US" sz="3600" dirty="0">
                <a:solidFill>
                  <a:schemeClr val="bg2"/>
                </a:solidFill>
              </a:rPr>
              <a:t> RAM-Global – Free</a:t>
            </a:r>
          </a:p>
          <a:p>
            <a:pPr marL="342900" indent="-342900">
              <a:buFont typeface="Arial" panose="020B0604020202020204" pitchFamily="34" charset="0"/>
              <a:buChar char="•"/>
            </a:pPr>
            <a:r>
              <a:rPr lang="en-US" sz="3600" b="1" dirty="0"/>
              <a:t>Donate</a:t>
            </a:r>
            <a:r>
              <a:rPr lang="en-US" sz="3600" dirty="0"/>
              <a:t> to</a:t>
            </a:r>
            <a:r>
              <a:rPr lang="en-US" sz="3600" dirty="0">
                <a:solidFill>
                  <a:schemeClr val="bg2"/>
                </a:solidFill>
              </a:rPr>
              <a:t> RAM-Global (</a:t>
            </a:r>
            <a:r>
              <a:rPr lang="en-US" sz="3600" dirty="0" err="1">
                <a:solidFill>
                  <a:schemeClr val="bg2"/>
                </a:solidFill>
              </a:rPr>
              <a:t>e.g.,TRF</a:t>
            </a:r>
            <a:r>
              <a:rPr lang="en-US" sz="3600" dirty="0">
                <a:solidFill>
                  <a:schemeClr val="bg2"/>
                </a:solidFill>
              </a:rPr>
              <a:t> RAM-G DAF)</a:t>
            </a:r>
          </a:p>
          <a:p>
            <a:pPr marL="342900" indent="-342900">
              <a:buFont typeface="Arial" panose="020B0604020202020204" pitchFamily="34" charset="0"/>
              <a:buChar char="•"/>
            </a:pPr>
            <a:r>
              <a:rPr lang="en-US" sz="3600" b="1" dirty="0"/>
              <a:t>Donate</a:t>
            </a:r>
            <a:r>
              <a:rPr lang="en-US" sz="3600" dirty="0"/>
              <a:t> DDF to</a:t>
            </a:r>
            <a:r>
              <a:rPr lang="en-US" sz="3600" dirty="0">
                <a:solidFill>
                  <a:schemeClr val="bg2"/>
                </a:solidFill>
              </a:rPr>
              <a:t> Global Grants at TRF </a:t>
            </a:r>
          </a:p>
          <a:p>
            <a:pPr marL="342900" indent="-342900">
              <a:buFont typeface="Arial" panose="020B0604020202020204" pitchFamily="34" charset="0"/>
              <a:buChar char="•"/>
            </a:pPr>
            <a:r>
              <a:rPr lang="en-US" sz="3600" b="1" dirty="0">
                <a:solidFill>
                  <a:schemeClr val="bg2"/>
                </a:solidFill>
              </a:rPr>
              <a:t>Educate</a:t>
            </a:r>
            <a:r>
              <a:rPr lang="en-US" sz="3600" dirty="0">
                <a:solidFill>
                  <a:schemeClr val="bg2"/>
                </a:solidFill>
              </a:rPr>
              <a:t> your Club, your District about Malaria.  </a:t>
            </a:r>
          </a:p>
          <a:p>
            <a:pPr marL="342900" indent="-342900">
              <a:buFont typeface="Arial" panose="020B0604020202020204" pitchFamily="34" charset="0"/>
              <a:buChar char="•"/>
            </a:pPr>
            <a:r>
              <a:rPr lang="en-US" sz="3600" b="1" dirty="0">
                <a:solidFill>
                  <a:schemeClr val="bg2"/>
                </a:solidFill>
              </a:rPr>
              <a:t>Join</a:t>
            </a:r>
            <a:r>
              <a:rPr lang="en-US" sz="3600" dirty="0">
                <a:solidFill>
                  <a:schemeClr val="bg2"/>
                </a:solidFill>
              </a:rPr>
              <a:t> RAM-</a:t>
            </a:r>
            <a:r>
              <a:rPr lang="en-US" sz="3600" dirty="0" err="1">
                <a:solidFill>
                  <a:schemeClr val="bg2"/>
                </a:solidFill>
              </a:rPr>
              <a:t>Global’s</a:t>
            </a:r>
            <a:r>
              <a:rPr lang="en-US" sz="3600" dirty="0">
                <a:solidFill>
                  <a:schemeClr val="bg2"/>
                </a:solidFill>
              </a:rPr>
              <a:t> Board. </a:t>
            </a:r>
          </a:p>
          <a:p>
            <a:pPr marL="342900" indent="-342900">
              <a:buFont typeface="Arial" panose="020B0604020202020204" pitchFamily="34" charset="0"/>
              <a:buChar char="•"/>
            </a:pPr>
            <a:r>
              <a:rPr lang="en-US" sz="3600" dirty="0">
                <a:solidFill>
                  <a:schemeClr val="bg2"/>
                </a:solidFill>
              </a:rPr>
              <a:t>Help RAM-Global </a:t>
            </a:r>
            <a:r>
              <a:rPr lang="en-US" sz="3600" b="1" dirty="0">
                <a:solidFill>
                  <a:schemeClr val="bg2"/>
                </a:solidFill>
              </a:rPr>
              <a:t>Go to Scale in Rotary</a:t>
            </a:r>
            <a:r>
              <a:rPr lang="en-US" sz="3600" dirty="0">
                <a:solidFill>
                  <a:schemeClr val="bg2"/>
                </a:solidFill>
              </a:rPr>
              <a:t>.</a:t>
            </a:r>
          </a:p>
          <a:p>
            <a:pPr marL="342900" indent="-342900">
              <a:buFont typeface="Arial" panose="020B0604020202020204" pitchFamily="34" charset="0"/>
              <a:buChar char="•"/>
            </a:pPr>
            <a:endParaRPr lang="en-US" sz="3600" dirty="0">
              <a:solidFill>
                <a:schemeClr val="bg2"/>
              </a:solidFill>
            </a:endParaRPr>
          </a:p>
          <a:p>
            <a:pPr algn="l"/>
            <a:r>
              <a:rPr lang="en-US" dirty="0"/>
              <a:t> </a:t>
            </a:r>
          </a:p>
        </p:txBody>
      </p:sp>
      <p:sp>
        <p:nvSpPr>
          <p:cNvPr id="3" name="Footer Placeholder 2">
            <a:extLst>
              <a:ext uri="{FF2B5EF4-FFF2-40B4-BE49-F238E27FC236}">
                <a16:creationId xmlns:a16="http://schemas.microsoft.com/office/drawing/2014/main" id="{20ED71B1-7851-43AD-8F7D-18071590E8BF}"/>
              </a:ext>
            </a:extLst>
          </p:cNvPr>
          <p:cNvSpPr>
            <a:spLocks noGrp="1"/>
          </p:cNvSpPr>
          <p:nvPr>
            <p:ph type="ftr" sz="quarter" idx="12"/>
          </p:nvPr>
        </p:nvSpPr>
        <p:spPr/>
        <p:txBody>
          <a:bodyPr/>
          <a:lstStyle/>
          <a:p>
            <a:endParaRPr lang="en-US" dirty="0"/>
          </a:p>
        </p:txBody>
      </p:sp>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p:txBody>
          <a:bodyPr/>
          <a:lstStyle/>
          <a:p>
            <a:fld id="{D495E168-DA5E-4888-8D8A-92B118324C14}" type="slidenum">
              <a:rPr lang="en-US" smtClean="0"/>
              <a:pPr/>
              <a:t>11</a:t>
            </a:fld>
            <a:endParaRPr lang="en-US" dirty="0"/>
          </a:p>
        </p:txBody>
      </p:sp>
    </p:spTree>
    <p:extLst>
      <p:ext uri="{BB962C8B-B14F-4D97-AF65-F5344CB8AC3E}">
        <p14:creationId xmlns:p14="http://schemas.microsoft.com/office/powerpoint/2010/main" val="2367045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6738BD-887E-B489-FADF-B06AE5751C4C}"/>
              </a:ext>
            </a:extLst>
          </p:cNvPr>
          <p:cNvSpPr/>
          <p:nvPr/>
        </p:nvSpPr>
        <p:spPr>
          <a:xfrm>
            <a:off x="838200" y="1687398"/>
            <a:ext cx="10624794" cy="5005633"/>
          </a:xfrm>
          <a:prstGeom prst="rect">
            <a:avLst/>
          </a:prstGeom>
          <a:solidFill>
            <a:schemeClr val="accent2"/>
          </a:solidFill>
          <a:ln w="12700" cap="flat">
            <a:noFill/>
            <a:prstDash val="solid"/>
            <a:miter/>
          </a:ln>
        </p:spPr>
        <p:txBody>
          <a:bodyPr rtlCol="0" anchor="ctr"/>
          <a:lstStyle/>
          <a:p>
            <a:pPr algn="l"/>
            <a:endParaRPr lang="en-US" dirty="0"/>
          </a:p>
        </p:txBody>
      </p:sp>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p:txBody>
          <a:bodyPr/>
          <a:lstStyle/>
          <a:p>
            <a:r>
              <a:rPr lang="en-US" dirty="0"/>
              <a:t>Current Grants that you can Join</a:t>
            </a:r>
          </a:p>
        </p:txBody>
      </p:sp>
      <p:sp>
        <p:nvSpPr>
          <p:cNvPr id="4" name="Text Placeholder 3">
            <a:extLst>
              <a:ext uri="{FF2B5EF4-FFF2-40B4-BE49-F238E27FC236}">
                <a16:creationId xmlns:a16="http://schemas.microsoft.com/office/drawing/2014/main" id="{049B0BE2-2BDB-48DC-AE9B-F3B9BACA8247}"/>
              </a:ext>
            </a:extLst>
          </p:cNvPr>
          <p:cNvSpPr>
            <a:spLocks noGrp="1"/>
          </p:cNvSpPr>
          <p:nvPr>
            <p:ph type="body" sz="quarter" idx="16"/>
          </p:nvPr>
        </p:nvSpPr>
        <p:spPr>
          <a:xfrm>
            <a:off x="1366102" y="1979959"/>
            <a:ext cx="10515599" cy="629105"/>
          </a:xfrm>
        </p:spPr>
        <p:txBody>
          <a:bodyPr/>
          <a:lstStyle/>
          <a:p>
            <a:pPr algn="l"/>
            <a:r>
              <a:rPr lang="en-US" sz="3600" dirty="0"/>
              <a:t>Zambia </a:t>
            </a:r>
            <a:r>
              <a:rPr lang="en-US" dirty="0"/>
              <a:t>– refresher training for 501 CHWs</a:t>
            </a:r>
          </a:p>
          <a:p>
            <a:pPr algn="l"/>
            <a:r>
              <a:rPr lang="en-US" dirty="0"/>
              <a:t>Adding CHW training beyond Malaria = PLUS</a:t>
            </a:r>
          </a:p>
          <a:p>
            <a:pPr algn="l"/>
            <a:endParaRPr lang="en-US" dirty="0"/>
          </a:p>
          <a:p>
            <a:pPr algn="l"/>
            <a:r>
              <a:rPr lang="en-US" sz="3200" dirty="0"/>
              <a:t>West Timor </a:t>
            </a:r>
            <a:r>
              <a:rPr lang="en-US" dirty="0"/>
              <a:t>– Taking 22 districts to zero and certifying them</a:t>
            </a:r>
          </a:p>
          <a:p>
            <a:pPr algn="l"/>
            <a:r>
              <a:rPr lang="en-US" dirty="0"/>
              <a:t>Adding CHW training beyond Malaria</a:t>
            </a:r>
          </a:p>
          <a:p>
            <a:pPr algn="l"/>
            <a:endParaRPr lang="en-US" dirty="0"/>
          </a:p>
          <a:p>
            <a:pPr algn="l"/>
            <a:r>
              <a:rPr lang="en-US" sz="3200" dirty="0"/>
              <a:t>There are more</a:t>
            </a:r>
            <a:r>
              <a:rPr lang="en-US" dirty="0"/>
              <a:t>:  Go to RAM-Global for more details.  </a:t>
            </a:r>
          </a:p>
        </p:txBody>
      </p:sp>
      <p:sp>
        <p:nvSpPr>
          <p:cNvPr id="3" name="Footer Placeholder 2">
            <a:extLst>
              <a:ext uri="{FF2B5EF4-FFF2-40B4-BE49-F238E27FC236}">
                <a16:creationId xmlns:a16="http://schemas.microsoft.com/office/drawing/2014/main" id="{20ED71B1-7851-43AD-8F7D-18071590E8BF}"/>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p:txBody>
          <a:bodyPr/>
          <a:lstStyle/>
          <a:p>
            <a:fld id="{D495E168-DA5E-4888-8D8A-92B118324C14}" type="slidenum">
              <a:rPr lang="en-US" smtClean="0"/>
              <a:pPr/>
              <a:t>12</a:t>
            </a:fld>
            <a:endParaRPr lang="en-US" dirty="0"/>
          </a:p>
        </p:txBody>
      </p:sp>
    </p:spTree>
    <p:extLst>
      <p:ext uri="{BB962C8B-B14F-4D97-AF65-F5344CB8AC3E}">
        <p14:creationId xmlns:p14="http://schemas.microsoft.com/office/powerpoint/2010/main" val="4243905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B381BA-F1D7-483F-B759-9C3451355503}"/>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a16="http://schemas.microsoft.com/office/drawing/2014/main" id="{A412BBAB-4628-42F5-BF78-BE0E59475133}"/>
              </a:ext>
            </a:extLst>
          </p:cNvPr>
          <p:cNvSpPr>
            <a:spLocks noGrp="1"/>
          </p:cNvSpPr>
          <p:nvPr>
            <p:ph type="body" sz="quarter" idx="13"/>
          </p:nvPr>
        </p:nvSpPr>
        <p:spPr/>
        <p:txBody>
          <a:bodyPr/>
          <a:lstStyle/>
          <a:p>
            <a:r>
              <a:rPr lang="en-US" dirty="0"/>
              <a:t>Drake Zimmerman</a:t>
            </a:r>
          </a:p>
          <a:p>
            <a:r>
              <a:rPr lang="en-US" dirty="0"/>
              <a:t>Co-founder/Chair RAM-Global</a:t>
            </a:r>
          </a:p>
        </p:txBody>
      </p:sp>
      <p:sp>
        <p:nvSpPr>
          <p:cNvPr id="3" name="Text Placeholder 2">
            <a:extLst>
              <a:ext uri="{FF2B5EF4-FFF2-40B4-BE49-F238E27FC236}">
                <a16:creationId xmlns:a16="http://schemas.microsoft.com/office/drawing/2014/main" id="{16721AB4-1CF0-4825-926E-5207D64C2645}"/>
              </a:ext>
            </a:extLst>
          </p:cNvPr>
          <p:cNvSpPr>
            <a:spLocks noGrp="1"/>
          </p:cNvSpPr>
          <p:nvPr>
            <p:ph type="body" sz="quarter" idx="20"/>
          </p:nvPr>
        </p:nvSpPr>
        <p:spPr/>
        <p:txBody>
          <a:bodyPr/>
          <a:lstStyle/>
          <a:p>
            <a:r>
              <a:rPr lang="en-US" dirty="0"/>
              <a:t>Phone</a:t>
            </a:r>
          </a:p>
          <a:p>
            <a:r>
              <a:rPr lang="en-US" dirty="0"/>
              <a:t>(309) 825-2112</a:t>
            </a:r>
          </a:p>
        </p:txBody>
      </p:sp>
      <p:sp>
        <p:nvSpPr>
          <p:cNvPr id="6" name="Text Placeholder 5">
            <a:extLst>
              <a:ext uri="{FF2B5EF4-FFF2-40B4-BE49-F238E27FC236}">
                <a16:creationId xmlns:a16="http://schemas.microsoft.com/office/drawing/2014/main" id="{73118D49-CA48-4C57-A37C-31BAA7538127}"/>
              </a:ext>
            </a:extLst>
          </p:cNvPr>
          <p:cNvSpPr>
            <a:spLocks noGrp="1"/>
          </p:cNvSpPr>
          <p:nvPr>
            <p:ph type="body" sz="quarter" idx="23"/>
          </p:nvPr>
        </p:nvSpPr>
        <p:spPr/>
        <p:txBody>
          <a:bodyPr/>
          <a:lstStyle/>
          <a:p>
            <a:r>
              <a:rPr lang="en-US" dirty="0"/>
              <a:t>Email</a:t>
            </a:r>
          </a:p>
          <a:p>
            <a:r>
              <a:rPr lang="en-US" dirty="0"/>
              <a:t>drakezim@gmail.com</a:t>
            </a:r>
          </a:p>
        </p:txBody>
      </p:sp>
    </p:spTree>
    <p:extLst>
      <p:ext uri="{BB962C8B-B14F-4D97-AF65-F5344CB8AC3E}">
        <p14:creationId xmlns:p14="http://schemas.microsoft.com/office/powerpoint/2010/main" val="330927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erson brushing a baby's teeth&#10;&#10;Description automatically generated with medium confidence">
            <a:extLst>
              <a:ext uri="{FF2B5EF4-FFF2-40B4-BE49-F238E27FC236}">
                <a16:creationId xmlns:a16="http://schemas.microsoft.com/office/drawing/2014/main" id="{F9C4339D-D09D-81DF-31D6-800351F3FB1D}"/>
              </a:ext>
            </a:extLst>
          </p:cNvPr>
          <p:cNvPicPr>
            <a:picLocks noChangeAspect="1"/>
          </p:cNvPicPr>
          <p:nvPr/>
        </p:nvPicPr>
        <p:blipFill>
          <a:blip r:embed="rId2"/>
          <a:stretch>
            <a:fillRect/>
          </a:stretch>
        </p:blipFill>
        <p:spPr>
          <a:xfrm>
            <a:off x="4653431" y="118658"/>
            <a:ext cx="7387720" cy="4925147"/>
          </a:xfrm>
          <a:prstGeom prst="rect">
            <a:avLst/>
          </a:prstGeom>
        </p:spPr>
      </p:pic>
      <p:sp>
        <p:nvSpPr>
          <p:cNvPr id="3" name="Slide Number Placeholder 2">
            <a:extLst>
              <a:ext uri="{FF2B5EF4-FFF2-40B4-BE49-F238E27FC236}">
                <a16:creationId xmlns:a16="http://schemas.microsoft.com/office/drawing/2014/main" id="{73E7209B-EA97-4E46-B935-409525612C95}"/>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smtClean="0"/>
              <a:pPr>
                <a:spcAft>
                  <a:spcPts val="600"/>
                </a:spcAft>
              </a:pPr>
              <a:t>2</a:t>
            </a:fld>
            <a:endParaRPr lang="en-US"/>
          </a:p>
        </p:txBody>
      </p:sp>
      <p:sp>
        <p:nvSpPr>
          <p:cNvPr id="4" name="Footer Placeholder 3">
            <a:extLst>
              <a:ext uri="{FF2B5EF4-FFF2-40B4-BE49-F238E27FC236}">
                <a16:creationId xmlns:a16="http://schemas.microsoft.com/office/drawing/2014/main" id="{E7E3D7C1-6919-4785-9AEE-1F6673CA07C3}"/>
              </a:ext>
            </a:extLst>
          </p:cNvPr>
          <p:cNvSpPr>
            <a:spLocks noGrp="1"/>
          </p:cNvSpPr>
          <p:nvPr>
            <p:ph type="ftr" sz="quarter" idx="12"/>
          </p:nvPr>
        </p:nvSpPr>
        <p:spPr>
          <a:xfrm>
            <a:off x="838200" y="6118484"/>
            <a:ext cx="3398763" cy="365125"/>
          </a:xfrm>
        </p:spPr>
        <p:txBody>
          <a:bodyPr anchor="ctr">
            <a:normAutofit fontScale="85000" lnSpcReduction="10000"/>
          </a:bodyPr>
          <a:lstStyle/>
          <a:p>
            <a:pPr>
              <a:spcAft>
                <a:spcPts val="600"/>
              </a:spcAft>
            </a:pPr>
            <a:r>
              <a:rPr lang="en-US" dirty="0"/>
              <a:t>https://www.rotary.org/en/plus-polioplus</a:t>
            </a:r>
          </a:p>
        </p:txBody>
      </p:sp>
      <p:sp>
        <p:nvSpPr>
          <p:cNvPr id="2" name="Title 1">
            <a:extLst>
              <a:ext uri="{FF2B5EF4-FFF2-40B4-BE49-F238E27FC236}">
                <a16:creationId xmlns:a16="http://schemas.microsoft.com/office/drawing/2014/main" id="{77EDADF0-23DD-491B-8755-2E19692F9B18}"/>
              </a:ext>
            </a:extLst>
          </p:cNvPr>
          <p:cNvSpPr>
            <a:spLocks noGrp="1"/>
          </p:cNvSpPr>
          <p:nvPr>
            <p:ph type="title"/>
          </p:nvPr>
        </p:nvSpPr>
        <p:spPr>
          <a:xfrm>
            <a:off x="839788" y="457200"/>
            <a:ext cx="3932237" cy="1600200"/>
          </a:xfrm>
        </p:spPr>
        <p:txBody>
          <a:bodyPr anchor="b">
            <a:normAutofit/>
          </a:bodyPr>
          <a:lstStyle/>
          <a:p>
            <a:r>
              <a:rPr lang="en-US" dirty="0"/>
              <a:t>We take the Path of </a:t>
            </a:r>
            <a:r>
              <a:rPr lang="en-US" dirty="0" err="1"/>
              <a:t>PolioPLUS</a:t>
            </a:r>
            <a:endParaRPr lang="en-US" dirty="0"/>
          </a:p>
        </p:txBody>
      </p:sp>
      <p:sp>
        <p:nvSpPr>
          <p:cNvPr id="5" name="Text Placeholder 4">
            <a:extLst>
              <a:ext uri="{FF2B5EF4-FFF2-40B4-BE49-F238E27FC236}">
                <a16:creationId xmlns:a16="http://schemas.microsoft.com/office/drawing/2014/main" id="{171A006E-2552-45AA-81E6-9D6D26A503C2}"/>
              </a:ext>
            </a:extLst>
          </p:cNvPr>
          <p:cNvSpPr>
            <a:spLocks noGrp="1"/>
          </p:cNvSpPr>
          <p:nvPr>
            <p:ph type="body" sz="half" idx="2"/>
          </p:nvPr>
        </p:nvSpPr>
        <p:spPr>
          <a:xfrm>
            <a:off x="839788" y="2177592"/>
            <a:ext cx="3932237" cy="3691396"/>
          </a:xfrm>
        </p:spPr>
        <p:txBody>
          <a:bodyPr>
            <a:normAutofit lnSpcReduction="10000"/>
          </a:bodyPr>
          <a:lstStyle/>
          <a:p>
            <a:r>
              <a:rPr lang="en-US" sz="1800" dirty="0"/>
              <a:t>Rotary International along with the Global Polio Eradication Initiative paved the way for Polio Vaccines. </a:t>
            </a:r>
          </a:p>
          <a:p>
            <a:r>
              <a:rPr lang="en-US" sz="1800" dirty="0"/>
              <a:t>THEN ADDED the PLUS of Polio</a:t>
            </a:r>
          </a:p>
          <a:p>
            <a:endParaRPr lang="en-US" sz="1800" dirty="0"/>
          </a:p>
          <a:p>
            <a:r>
              <a:rPr lang="en-US" sz="2400" dirty="0">
                <a:solidFill>
                  <a:schemeClr val="bg1"/>
                </a:solidFill>
                <a:latin typeface="+mj-lt"/>
              </a:rPr>
              <a:t>The </a:t>
            </a:r>
            <a:r>
              <a:rPr lang="en-US" sz="2400" dirty="0" err="1">
                <a:solidFill>
                  <a:schemeClr val="bg1"/>
                </a:solidFill>
                <a:latin typeface="+mj-lt"/>
              </a:rPr>
              <a:t>PLUSes</a:t>
            </a:r>
            <a:r>
              <a:rPr lang="en-US" sz="2400" dirty="0">
                <a:solidFill>
                  <a:schemeClr val="bg1"/>
                </a:solidFill>
                <a:latin typeface="+mj-lt"/>
              </a:rPr>
              <a:t> of Polio are: </a:t>
            </a:r>
          </a:p>
          <a:p>
            <a:pPr marL="457200" indent="-457200">
              <a:buFont typeface="Arial" panose="020B0604020202020204" pitchFamily="34" charset="0"/>
              <a:buChar char="•"/>
            </a:pPr>
            <a:r>
              <a:rPr lang="en-US" sz="2400" dirty="0">
                <a:solidFill>
                  <a:schemeClr val="bg1"/>
                </a:solidFill>
                <a:latin typeface="+mj-lt"/>
              </a:rPr>
              <a:t>Vaccines (MMR,DPT)</a:t>
            </a:r>
          </a:p>
          <a:p>
            <a:pPr marL="457200" indent="-457200">
              <a:buFont typeface="Arial" panose="020B0604020202020204" pitchFamily="34" charset="0"/>
              <a:buChar char="•"/>
            </a:pPr>
            <a:r>
              <a:rPr lang="en-US" sz="2400" dirty="0">
                <a:solidFill>
                  <a:schemeClr val="bg1"/>
                </a:solidFill>
                <a:latin typeface="+mj-lt"/>
              </a:rPr>
              <a:t>Vaccine like:  Vitamin A and deworming</a:t>
            </a:r>
          </a:p>
          <a:p>
            <a:pPr marL="457200" indent="-457200">
              <a:buFont typeface="Arial" panose="020B0604020202020204" pitchFamily="34" charset="0"/>
              <a:buChar char="•"/>
            </a:pPr>
            <a:r>
              <a:rPr lang="en-US" sz="2400" dirty="0">
                <a:solidFill>
                  <a:schemeClr val="bg1"/>
                </a:solidFill>
                <a:latin typeface="+mj-lt"/>
              </a:rPr>
              <a:t>Mosquito nets</a:t>
            </a:r>
          </a:p>
          <a:p>
            <a:pPr marL="457200" indent="-457200">
              <a:buFont typeface="Arial" panose="020B0604020202020204" pitchFamily="34" charset="0"/>
              <a:buChar char="•"/>
            </a:pPr>
            <a:endParaRPr lang="en-US" sz="2400" dirty="0">
              <a:solidFill>
                <a:schemeClr val="bg1"/>
              </a:solidFill>
              <a:latin typeface="+mj-lt"/>
            </a:endParaRPr>
          </a:p>
          <a:p>
            <a:endParaRPr lang="en-US" sz="2800" dirty="0">
              <a:solidFill>
                <a:schemeClr val="bg1"/>
              </a:solidFill>
              <a:latin typeface="+mj-lt"/>
            </a:endParaRPr>
          </a:p>
          <a:p>
            <a:pPr marL="285750" indent="-285750">
              <a:buFont typeface="Arial" panose="020B0604020202020204" pitchFamily="34" charset="0"/>
              <a:buChar char="•"/>
            </a:pPr>
            <a:endParaRPr lang="en-US" sz="1800" dirty="0">
              <a:solidFill>
                <a:schemeClr val="bg1"/>
              </a:solidFill>
            </a:endParaRPr>
          </a:p>
          <a:p>
            <a:pPr marL="285750" indent="-285750">
              <a:buFont typeface="Arial" panose="020B0604020202020204" pitchFamily="34" charset="0"/>
              <a:buChar char="•"/>
            </a:pPr>
            <a:endParaRPr lang="en-US" sz="1800" dirty="0"/>
          </a:p>
        </p:txBody>
      </p:sp>
      <p:cxnSp>
        <p:nvCxnSpPr>
          <p:cNvPr id="9" name="Straight Connector 8">
            <a:extLst>
              <a:ext uri="{FF2B5EF4-FFF2-40B4-BE49-F238E27FC236}">
                <a16:creationId xmlns:a16="http://schemas.microsoft.com/office/drawing/2014/main" id="{22305FDF-AD15-147A-9EB6-4D9B7FDC6407}"/>
              </a:ext>
            </a:extLst>
          </p:cNvPr>
          <p:cNvCxnSpPr/>
          <p:nvPr/>
        </p:nvCxnSpPr>
        <p:spPr>
          <a:xfrm>
            <a:off x="838200" y="3545840"/>
            <a:ext cx="3786188" cy="0"/>
          </a:xfrm>
          <a:prstGeom prst="line">
            <a:avLst/>
          </a:prstGeom>
        </p:spPr>
        <p:style>
          <a:lnRef idx="3">
            <a:schemeClr val="accent5"/>
          </a:lnRef>
          <a:fillRef idx="0">
            <a:schemeClr val="accent5"/>
          </a:fillRef>
          <a:effectRef idx="2">
            <a:schemeClr val="accent5"/>
          </a:effectRef>
          <a:fontRef idx="minor">
            <a:schemeClr val="tx1"/>
          </a:fontRef>
        </p:style>
      </p:cxnSp>
      <p:pic>
        <p:nvPicPr>
          <p:cNvPr id="19" name="Picture 18" descr="A picture containing text, clipart, wheel, gear&#10;&#10;Description automatically generated">
            <a:extLst>
              <a:ext uri="{FF2B5EF4-FFF2-40B4-BE49-F238E27FC236}">
                <a16:creationId xmlns:a16="http://schemas.microsoft.com/office/drawing/2014/main" id="{F0D5F932-A565-E849-9487-7DEFD3E9C828}"/>
              </a:ext>
            </a:extLst>
          </p:cNvPr>
          <p:cNvPicPr>
            <a:picLocks noChangeAspect="1"/>
          </p:cNvPicPr>
          <p:nvPr/>
        </p:nvPicPr>
        <p:blipFill>
          <a:blip r:embed="rId3"/>
          <a:stretch>
            <a:fillRect/>
          </a:stretch>
        </p:blipFill>
        <p:spPr>
          <a:xfrm>
            <a:off x="2224088" y="6733105"/>
            <a:ext cx="4800600" cy="1143000"/>
          </a:xfrm>
          <a:prstGeom prst="rect">
            <a:avLst/>
          </a:prstGeom>
        </p:spPr>
      </p:pic>
      <p:sp>
        <p:nvSpPr>
          <p:cNvPr id="6" name="TextBox 5">
            <a:extLst>
              <a:ext uri="{FF2B5EF4-FFF2-40B4-BE49-F238E27FC236}">
                <a16:creationId xmlns:a16="http://schemas.microsoft.com/office/drawing/2014/main" id="{B079C38E-007D-C7EC-4589-1C7EB4635FDC}"/>
              </a:ext>
            </a:extLst>
          </p:cNvPr>
          <p:cNvSpPr txBox="1"/>
          <p:nvPr/>
        </p:nvSpPr>
        <p:spPr>
          <a:xfrm>
            <a:off x="4772025" y="5396478"/>
            <a:ext cx="6860651" cy="584775"/>
          </a:xfrm>
          <a:prstGeom prst="rect">
            <a:avLst/>
          </a:prstGeom>
          <a:noFill/>
        </p:spPr>
        <p:txBody>
          <a:bodyPr wrap="square" rtlCol="0">
            <a:spAutoFit/>
          </a:bodyPr>
          <a:lstStyle/>
          <a:p>
            <a:r>
              <a:rPr lang="en-US" sz="3200" dirty="0">
                <a:solidFill>
                  <a:schemeClr val="bg1"/>
                </a:solidFill>
              </a:rPr>
              <a:t>Malaria work is a PLUS of </a:t>
            </a:r>
            <a:r>
              <a:rPr lang="en-US" sz="3200" dirty="0" err="1">
                <a:solidFill>
                  <a:schemeClr val="bg1"/>
                </a:solidFill>
              </a:rPr>
              <a:t>PolioPLUS</a:t>
            </a:r>
            <a:endParaRPr lang="en-US" sz="3200" dirty="0">
              <a:solidFill>
                <a:schemeClr val="bg1"/>
              </a:solidFill>
            </a:endParaRPr>
          </a:p>
        </p:txBody>
      </p:sp>
    </p:spTree>
    <p:extLst>
      <p:ext uri="{BB962C8B-B14F-4D97-AF65-F5344CB8AC3E}">
        <p14:creationId xmlns:p14="http://schemas.microsoft.com/office/powerpoint/2010/main" val="43438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p:txBody>
          <a:bodyPr/>
          <a:lstStyle/>
          <a:p>
            <a:r>
              <a:rPr lang="en-US" dirty="0"/>
              <a:t>What is Malaria?</a:t>
            </a:r>
          </a:p>
        </p:txBody>
      </p:sp>
      <p:sp>
        <p:nvSpPr>
          <p:cNvPr id="5" name="Text Placeholder 4">
            <a:extLst>
              <a:ext uri="{FF2B5EF4-FFF2-40B4-BE49-F238E27FC236}">
                <a16:creationId xmlns:a16="http://schemas.microsoft.com/office/drawing/2014/main" id="{099A8D28-D968-408D-AA5E-1B16F071D7DF}"/>
              </a:ext>
            </a:extLst>
          </p:cNvPr>
          <p:cNvSpPr>
            <a:spLocks noGrp="1"/>
          </p:cNvSpPr>
          <p:nvPr>
            <p:ph type="body" sz="quarter" idx="13"/>
          </p:nvPr>
        </p:nvSpPr>
        <p:spPr/>
        <p:txBody>
          <a:bodyPr/>
          <a:lstStyle/>
          <a:p>
            <a:r>
              <a:rPr lang="en-US" dirty="0"/>
              <a:t>Some facts about malaria and why it is </a:t>
            </a:r>
          </a:p>
          <a:p>
            <a:r>
              <a:rPr lang="en-US" dirty="0"/>
              <a:t>a disease that must be conquered.  </a:t>
            </a:r>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a:xfrm>
            <a:off x="406078" y="3429000"/>
            <a:ext cx="5288963" cy="2588637"/>
          </a:xfrm>
        </p:spPr>
        <p:txBody>
          <a:bodyPr/>
          <a:lstStyle/>
          <a:p>
            <a:r>
              <a:rPr lang="en-US" dirty="0"/>
              <a:t>What causes malaria?  </a:t>
            </a:r>
          </a:p>
          <a:p>
            <a:r>
              <a:rPr lang="en-US" dirty="0"/>
              <a:t>What are malaria’s symptoms? </a:t>
            </a:r>
          </a:p>
          <a:p>
            <a:r>
              <a:rPr lang="en-US" dirty="0"/>
              <a:t>Where are there cases of malaria?  </a:t>
            </a:r>
          </a:p>
          <a:p>
            <a:r>
              <a:rPr lang="en-US" dirty="0"/>
              <a:t>What are the impacts of malaria on society?  </a:t>
            </a:r>
          </a:p>
          <a:p>
            <a:pPr marL="0" indent="0">
              <a:buNone/>
            </a:pPr>
            <a:endParaRPr lang="en-US" dirty="0"/>
          </a:p>
        </p:txBody>
      </p:sp>
      <p:sp>
        <p:nvSpPr>
          <p:cNvPr id="4" name="Footer Placeholder 3">
            <a:extLst>
              <a:ext uri="{FF2B5EF4-FFF2-40B4-BE49-F238E27FC236}">
                <a16:creationId xmlns:a16="http://schemas.microsoft.com/office/drawing/2014/main" id="{FF626BF0-5F0E-4D61-B97D-E6ED486CD89E}"/>
              </a:ext>
            </a:extLst>
          </p:cNvPr>
          <p:cNvSpPr>
            <a:spLocks noGrp="1"/>
          </p:cNvSpPr>
          <p:nvPr>
            <p:ph type="ftr" sz="quarter" idx="12"/>
          </p:nvPr>
        </p:nvSpPr>
        <p:spPr>
          <a:xfrm>
            <a:off x="261257" y="5784980"/>
            <a:ext cx="5206481" cy="698629"/>
          </a:xfrm>
        </p:spPr>
        <p:txBody>
          <a:bodyPr/>
          <a:lstStyle/>
          <a:p>
            <a:r>
              <a:rPr lang="en-US" dirty="0"/>
              <a:t>Sources:  WHO, https://www.mayoclinic.org/diseases-conditions/malaria/symptoms-causes/syc-20351184</a:t>
            </a:r>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3</a:t>
            </a:fld>
            <a:endParaRPr lang="en-US" dirty="0"/>
          </a:p>
        </p:txBody>
      </p:sp>
      <p:pic>
        <p:nvPicPr>
          <p:cNvPr id="13" name="Picture 12" descr="Diagram&#10;&#10;Description automatically generated">
            <a:extLst>
              <a:ext uri="{FF2B5EF4-FFF2-40B4-BE49-F238E27FC236}">
                <a16:creationId xmlns:a16="http://schemas.microsoft.com/office/drawing/2014/main" id="{1B9002DD-4302-B596-5752-B978D57C66E3}"/>
              </a:ext>
            </a:extLst>
          </p:cNvPr>
          <p:cNvPicPr>
            <a:picLocks noChangeAspect="1"/>
          </p:cNvPicPr>
          <p:nvPr/>
        </p:nvPicPr>
        <p:blipFill>
          <a:blip r:embed="rId2"/>
          <a:stretch>
            <a:fillRect/>
          </a:stretch>
        </p:blipFill>
        <p:spPr>
          <a:xfrm>
            <a:off x="5948621" y="144613"/>
            <a:ext cx="6019800" cy="4438650"/>
          </a:xfrm>
          <a:prstGeom prst="rect">
            <a:avLst/>
          </a:prstGeom>
        </p:spPr>
      </p:pic>
      <p:sp>
        <p:nvSpPr>
          <p:cNvPr id="14" name="Rectangle 13">
            <a:extLst>
              <a:ext uri="{FF2B5EF4-FFF2-40B4-BE49-F238E27FC236}">
                <a16:creationId xmlns:a16="http://schemas.microsoft.com/office/drawing/2014/main" id="{8C7D71C3-8B0A-5263-0676-E0F23793BF23}"/>
              </a:ext>
            </a:extLst>
          </p:cNvPr>
          <p:cNvSpPr/>
          <p:nvPr/>
        </p:nvSpPr>
        <p:spPr>
          <a:xfrm>
            <a:off x="5885394" y="144613"/>
            <a:ext cx="6120549" cy="4438650"/>
          </a:xfrm>
          <a:prstGeom prst="rect">
            <a:avLst/>
          </a:prstGeom>
          <a:solidFill>
            <a:schemeClr val="accent4"/>
          </a:solidFill>
          <a:ln w="12700" cap="flat">
            <a:noFill/>
            <a:prstDash val="solid"/>
            <a:miter/>
          </a:ln>
        </p:spPr>
        <p:txBody>
          <a:bodyPr rtlCol="0" anchor="ctr"/>
          <a:lstStyle/>
          <a:p>
            <a:pPr lvl="2"/>
            <a:r>
              <a:rPr lang="en-US" b="0" i="0" dirty="0">
                <a:solidFill>
                  <a:srgbClr val="111111"/>
                </a:solidFill>
                <a:effectLst/>
                <a:latin typeface="Helvetica" panose="020B0604020202020204" pitchFamily="34" charset="0"/>
              </a:rPr>
              <a:t>Signs and symptoms of malaria may include:</a:t>
            </a:r>
          </a:p>
          <a:p>
            <a:pPr lvl="2">
              <a:buFont typeface="Arial" panose="020B0604020202020204" pitchFamily="34" charset="0"/>
              <a:buChar char="•"/>
            </a:pPr>
            <a:r>
              <a:rPr lang="en-US" b="0" i="0" dirty="0">
                <a:solidFill>
                  <a:srgbClr val="111111"/>
                </a:solidFill>
                <a:effectLst/>
                <a:latin typeface="Helvetica" panose="020B0604020202020204" pitchFamily="34" charset="0"/>
              </a:rPr>
              <a:t>Fever</a:t>
            </a:r>
          </a:p>
          <a:p>
            <a:pPr lvl="2">
              <a:buFont typeface="Arial" panose="020B0604020202020204" pitchFamily="34" charset="0"/>
              <a:buChar char="•"/>
            </a:pPr>
            <a:r>
              <a:rPr lang="en-US" dirty="0">
                <a:solidFill>
                  <a:srgbClr val="111111"/>
                </a:solidFill>
                <a:latin typeface="Helvetica" panose="020B0604020202020204" pitchFamily="34" charset="0"/>
              </a:rPr>
              <a:t>Headache</a:t>
            </a:r>
          </a:p>
          <a:p>
            <a:pPr lvl="2">
              <a:buFont typeface="Arial" panose="020B0604020202020204" pitchFamily="34" charset="0"/>
              <a:buChar char="•"/>
            </a:pPr>
            <a:r>
              <a:rPr lang="en-US" dirty="0">
                <a:solidFill>
                  <a:srgbClr val="111111"/>
                </a:solidFill>
                <a:latin typeface="Helvetica" panose="020B0604020202020204" pitchFamily="34" charset="0"/>
              </a:rPr>
              <a:t>Chills</a:t>
            </a:r>
          </a:p>
          <a:p>
            <a:pPr lvl="2">
              <a:buFont typeface="Arial" panose="020B0604020202020204" pitchFamily="34" charset="0"/>
              <a:buChar char="•"/>
            </a:pPr>
            <a:r>
              <a:rPr lang="en-US" dirty="0">
                <a:solidFill>
                  <a:srgbClr val="111111"/>
                </a:solidFill>
                <a:latin typeface="Helvetica" panose="020B0604020202020204" pitchFamily="34" charset="0"/>
              </a:rPr>
              <a:t>General feeling of discomfort</a:t>
            </a:r>
            <a:endParaRPr lang="en-US" b="0" i="0" dirty="0">
              <a:solidFill>
                <a:srgbClr val="111111"/>
              </a:solidFill>
              <a:effectLst/>
              <a:latin typeface="Helvetica" panose="020B0604020202020204" pitchFamily="34" charset="0"/>
            </a:endParaRPr>
          </a:p>
          <a:p>
            <a:pPr lvl="2">
              <a:buFont typeface="Arial" panose="020B0604020202020204" pitchFamily="34" charset="0"/>
              <a:buChar char="•"/>
            </a:pPr>
            <a:r>
              <a:rPr lang="en-US" b="0" i="0" dirty="0">
                <a:solidFill>
                  <a:srgbClr val="111111"/>
                </a:solidFill>
                <a:effectLst/>
                <a:latin typeface="Helvetica" panose="020B0604020202020204" pitchFamily="34" charset="0"/>
              </a:rPr>
              <a:t>Nausea and vomiting</a:t>
            </a:r>
          </a:p>
          <a:p>
            <a:pPr lvl="2">
              <a:buFont typeface="Arial" panose="020B0604020202020204" pitchFamily="34" charset="0"/>
              <a:buChar char="•"/>
            </a:pPr>
            <a:r>
              <a:rPr lang="en-US" b="0" i="0" dirty="0">
                <a:solidFill>
                  <a:srgbClr val="111111"/>
                </a:solidFill>
                <a:effectLst/>
                <a:latin typeface="Helvetica" panose="020B0604020202020204" pitchFamily="34" charset="0"/>
              </a:rPr>
              <a:t>Diarrhea</a:t>
            </a:r>
          </a:p>
          <a:p>
            <a:pPr lvl="2">
              <a:buFont typeface="Arial" panose="020B0604020202020204" pitchFamily="34" charset="0"/>
              <a:buChar char="•"/>
            </a:pPr>
            <a:r>
              <a:rPr lang="en-US" b="0" i="0" dirty="0">
                <a:solidFill>
                  <a:srgbClr val="111111"/>
                </a:solidFill>
                <a:effectLst/>
                <a:latin typeface="Helvetica" panose="020B0604020202020204" pitchFamily="34" charset="0"/>
              </a:rPr>
              <a:t>Abdominal pain</a:t>
            </a:r>
          </a:p>
          <a:p>
            <a:pPr lvl="2">
              <a:buFont typeface="Arial" panose="020B0604020202020204" pitchFamily="34" charset="0"/>
              <a:buChar char="•"/>
            </a:pPr>
            <a:r>
              <a:rPr lang="en-US" b="0" i="0" dirty="0">
                <a:solidFill>
                  <a:srgbClr val="111111"/>
                </a:solidFill>
                <a:effectLst/>
                <a:latin typeface="Helvetica" panose="020B0604020202020204" pitchFamily="34" charset="0"/>
              </a:rPr>
              <a:t>Muscle or joint pain</a:t>
            </a:r>
          </a:p>
          <a:p>
            <a:pPr lvl="2">
              <a:buFont typeface="Arial" panose="020B0604020202020204" pitchFamily="34" charset="0"/>
              <a:buChar char="•"/>
            </a:pPr>
            <a:r>
              <a:rPr lang="en-US" b="0" i="0" dirty="0">
                <a:solidFill>
                  <a:srgbClr val="111111"/>
                </a:solidFill>
                <a:effectLst/>
                <a:latin typeface="Helvetica" panose="020B0604020202020204" pitchFamily="34" charset="0"/>
              </a:rPr>
              <a:t>Fatigue</a:t>
            </a:r>
          </a:p>
          <a:p>
            <a:pPr lvl="2">
              <a:buFont typeface="Arial" panose="020B0604020202020204" pitchFamily="34" charset="0"/>
              <a:buChar char="•"/>
            </a:pPr>
            <a:r>
              <a:rPr lang="en-US" b="0" i="0" dirty="0">
                <a:solidFill>
                  <a:srgbClr val="111111"/>
                </a:solidFill>
                <a:effectLst/>
                <a:latin typeface="Helvetica" panose="020B0604020202020204" pitchFamily="34" charset="0"/>
              </a:rPr>
              <a:t>Rapid breathing</a:t>
            </a:r>
          </a:p>
          <a:p>
            <a:pPr lvl="2">
              <a:buFont typeface="Arial" panose="020B0604020202020204" pitchFamily="34" charset="0"/>
              <a:buChar char="•"/>
            </a:pPr>
            <a:r>
              <a:rPr lang="en-US" b="0" i="0" dirty="0">
                <a:solidFill>
                  <a:srgbClr val="111111"/>
                </a:solidFill>
                <a:effectLst/>
                <a:latin typeface="Helvetica" panose="020B0604020202020204" pitchFamily="34" charset="0"/>
              </a:rPr>
              <a:t>Rapid heart rate</a:t>
            </a:r>
          </a:p>
          <a:p>
            <a:pPr lvl="2">
              <a:buFont typeface="Arial" panose="020B0604020202020204" pitchFamily="34" charset="0"/>
              <a:buChar char="•"/>
            </a:pPr>
            <a:r>
              <a:rPr lang="en-US" b="0" i="0" dirty="0">
                <a:solidFill>
                  <a:srgbClr val="111111"/>
                </a:solidFill>
                <a:effectLst/>
                <a:latin typeface="Helvetica" panose="020B0604020202020204" pitchFamily="34" charset="0"/>
              </a:rPr>
              <a:t>Cough</a:t>
            </a:r>
          </a:p>
          <a:p>
            <a:pPr lvl="2">
              <a:buFont typeface="Arial" panose="020B0604020202020204" pitchFamily="34" charset="0"/>
              <a:buChar char="•"/>
            </a:pPr>
            <a:endParaRPr lang="en-US" b="0" i="0" dirty="0">
              <a:solidFill>
                <a:srgbClr val="111111"/>
              </a:solidFill>
              <a:effectLst/>
              <a:latin typeface="Helvetica" panose="020B0604020202020204" pitchFamily="34" charset="0"/>
            </a:endParaRPr>
          </a:p>
        </p:txBody>
      </p:sp>
      <p:pic>
        <p:nvPicPr>
          <p:cNvPr id="8" name="Picture 7" descr="Diagram, schematic&#10;&#10;Description automatically generated">
            <a:extLst>
              <a:ext uri="{FF2B5EF4-FFF2-40B4-BE49-F238E27FC236}">
                <a16:creationId xmlns:a16="http://schemas.microsoft.com/office/drawing/2014/main" id="{DA394676-418D-A652-3F9E-5ACDBE12300C}"/>
              </a:ext>
            </a:extLst>
          </p:cNvPr>
          <p:cNvPicPr>
            <a:picLocks noChangeAspect="1"/>
          </p:cNvPicPr>
          <p:nvPr/>
        </p:nvPicPr>
        <p:blipFill>
          <a:blip r:embed="rId3"/>
          <a:stretch>
            <a:fillRect/>
          </a:stretch>
        </p:blipFill>
        <p:spPr>
          <a:xfrm>
            <a:off x="5879444" y="173486"/>
            <a:ext cx="6247183" cy="4409777"/>
          </a:xfrm>
          <a:prstGeom prst="rect">
            <a:avLst/>
          </a:prstGeom>
        </p:spPr>
      </p:pic>
      <p:grpSp>
        <p:nvGrpSpPr>
          <p:cNvPr id="9" name="Group 8">
            <a:extLst>
              <a:ext uri="{FF2B5EF4-FFF2-40B4-BE49-F238E27FC236}">
                <a16:creationId xmlns:a16="http://schemas.microsoft.com/office/drawing/2014/main" id="{A0033F2A-DF79-FE9F-B06C-553CF64316CC}"/>
              </a:ext>
            </a:extLst>
          </p:cNvPr>
          <p:cNvGrpSpPr/>
          <p:nvPr/>
        </p:nvGrpSpPr>
        <p:grpSpPr>
          <a:xfrm>
            <a:off x="5879444" y="224854"/>
            <a:ext cx="6341527" cy="6408289"/>
            <a:chOff x="5781296" y="78766"/>
            <a:chExt cx="6341527" cy="6408289"/>
          </a:xfrm>
        </p:grpSpPr>
        <p:grpSp>
          <p:nvGrpSpPr>
            <p:cNvPr id="22" name="Group 21">
              <a:extLst>
                <a:ext uri="{FF2B5EF4-FFF2-40B4-BE49-F238E27FC236}">
                  <a16:creationId xmlns:a16="http://schemas.microsoft.com/office/drawing/2014/main" id="{89C8C639-0397-8D4C-CAB8-702736039179}"/>
                </a:ext>
              </a:extLst>
            </p:cNvPr>
            <p:cNvGrpSpPr/>
            <p:nvPr/>
          </p:nvGrpSpPr>
          <p:grpSpPr>
            <a:xfrm>
              <a:off x="5781296" y="78766"/>
              <a:ext cx="6341527" cy="6408289"/>
              <a:chOff x="2068830" y="397925"/>
              <a:chExt cx="6098578" cy="5997042"/>
            </a:xfrm>
          </p:grpSpPr>
          <p:grpSp>
            <p:nvGrpSpPr>
              <p:cNvPr id="18" name="Group 17">
                <a:extLst>
                  <a:ext uri="{FF2B5EF4-FFF2-40B4-BE49-F238E27FC236}">
                    <a16:creationId xmlns:a16="http://schemas.microsoft.com/office/drawing/2014/main" id="{4512A9EF-78AC-E31F-88D3-799A28E31400}"/>
                  </a:ext>
                </a:extLst>
              </p:cNvPr>
              <p:cNvGrpSpPr/>
              <p:nvPr/>
            </p:nvGrpSpPr>
            <p:grpSpPr>
              <a:xfrm>
                <a:off x="2068830" y="397925"/>
                <a:ext cx="6098578" cy="5997042"/>
                <a:chOff x="4398238" y="-1045468"/>
                <a:chExt cx="6309506" cy="4554295"/>
              </a:xfrm>
            </p:grpSpPr>
            <p:sp>
              <p:nvSpPr>
                <p:cNvPr id="15" name="Rectangle 14">
                  <a:extLst>
                    <a:ext uri="{FF2B5EF4-FFF2-40B4-BE49-F238E27FC236}">
                      <a16:creationId xmlns:a16="http://schemas.microsoft.com/office/drawing/2014/main" id="{28DDD171-225F-9325-25E2-BDCEE309DA70}"/>
                    </a:ext>
                  </a:extLst>
                </p:cNvPr>
                <p:cNvSpPr/>
                <p:nvPr/>
              </p:nvSpPr>
              <p:spPr>
                <a:xfrm>
                  <a:off x="4398238" y="-1045468"/>
                  <a:ext cx="6309506" cy="4554295"/>
                </a:xfrm>
                <a:prstGeom prst="rect">
                  <a:avLst/>
                </a:prstGeom>
                <a:solidFill>
                  <a:schemeClr val="accent6"/>
                </a:solidFill>
                <a:ln w="12700" cap="flat">
                  <a:noFill/>
                  <a:prstDash val="solid"/>
                  <a:miter/>
                </a:ln>
              </p:spPr>
              <p:txBody>
                <a:bodyPr rtlCol="0" anchor="ctr"/>
                <a:lstStyle/>
                <a:p>
                  <a:pPr algn="l" fontAlgn="base">
                    <a:buFont typeface="Arial" panose="020B0604020202020204" pitchFamily="34" charset="0"/>
                    <a:buChar char="•"/>
                  </a:pPr>
                  <a:endParaRPr lang="en-US" b="0" i="0" dirty="0">
                    <a:solidFill>
                      <a:srgbClr val="000000"/>
                    </a:solidFill>
                    <a:effectLst/>
                    <a:latin typeface="Georgia" panose="02040502050405020303" pitchFamily="18" charset="0"/>
                  </a:endParaRPr>
                </a:p>
              </p:txBody>
            </p:sp>
            <p:pic>
              <p:nvPicPr>
                <p:cNvPr id="17" name="Picture 16" descr="Medium shot of kids holding a sign&#10;&#10;Description automatically generated">
                  <a:extLst>
                    <a:ext uri="{FF2B5EF4-FFF2-40B4-BE49-F238E27FC236}">
                      <a16:creationId xmlns:a16="http://schemas.microsoft.com/office/drawing/2014/main" id="{77B60C05-A0D0-138D-38C5-D79BA66401C7}"/>
                    </a:ext>
                  </a:extLst>
                </p:cNvPr>
                <p:cNvPicPr>
                  <a:picLocks noChangeAspect="1"/>
                </p:cNvPicPr>
                <p:nvPr/>
              </p:nvPicPr>
              <p:blipFill rotWithShape="1">
                <a:blip r:embed="rId4"/>
                <a:srcRect l="22196" t="9048" r="16439"/>
                <a:stretch/>
              </p:blipFill>
              <p:spPr>
                <a:xfrm>
                  <a:off x="4503755" y="-909833"/>
                  <a:ext cx="2309220" cy="2282871"/>
                </a:xfrm>
                <a:prstGeom prst="rect">
                  <a:avLst/>
                </a:prstGeom>
              </p:spPr>
            </p:pic>
          </p:grpSp>
          <p:sp>
            <p:nvSpPr>
              <p:cNvPr id="20" name="TextBox 19">
                <a:extLst>
                  <a:ext uri="{FF2B5EF4-FFF2-40B4-BE49-F238E27FC236}">
                    <a16:creationId xmlns:a16="http://schemas.microsoft.com/office/drawing/2014/main" id="{7A920281-B712-DEC1-1C96-4E10456B69B4}"/>
                  </a:ext>
                </a:extLst>
              </p:cNvPr>
              <p:cNvSpPr txBox="1"/>
              <p:nvPr/>
            </p:nvSpPr>
            <p:spPr>
              <a:xfrm>
                <a:off x="4413735" y="868468"/>
                <a:ext cx="3636460" cy="3868969"/>
              </a:xfrm>
              <a:prstGeom prst="rect">
                <a:avLst/>
              </a:prstGeom>
              <a:noFill/>
            </p:spPr>
            <p:txBody>
              <a:bodyPr wrap="square">
                <a:spAutoFit/>
              </a:bodyPr>
              <a:lstStyle/>
              <a:p>
                <a:pPr algn="l" fontAlgn="base">
                  <a:buFont typeface="Arial" panose="020B0604020202020204" pitchFamily="34" charset="0"/>
                  <a:buChar char="•"/>
                </a:pPr>
                <a:r>
                  <a:rPr lang="en-US" b="0" i="0" dirty="0">
                    <a:solidFill>
                      <a:srgbClr val="000000"/>
                    </a:solidFill>
                    <a:effectLst/>
                    <a:latin typeface="Georgia" panose="02040502050405020303" pitchFamily="18" charset="0"/>
                  </a:rPr>
                  <a:t>In 2019, malaria claimed 409,000 lives and caused 229 million cases. 67% of deaths were in children under the age of 5 years.</a:t>
                </a:r>
              </a:p>
              <a:p>
                <a:pPr algn="l" fontAlgn="base">
                  <a:buFont typeface="Arial" panose="020B0604020202020204" pitchFamily="34" charset="0"/>
                  <a:buChar char="•"/>
                </a:pPr>
                <a:r>
                  <a:rPr lang="en-US" b="0" i="0" dirty="0">
                    <a:solidFill>
                      <a:srgbClr val="000000"/>
                    </a:solidFill>
                    <a:effectLst/>
                    <a:latin typeface="Georgia" panose="02040502050405020303" pitchFamily="18" charset="0"/>
                  </a:rPr>
                  <a:t>Malaria accounts for half of missed days in African schools. Malaria may occur several times in children during the year in endemic countries. They cannot go to school and learn effectively, ultimately impacting their ability to earn a living.</a:t>
                </a:r>
              </a:p>
              <a:p>
                <a:pPr algn="l" fontAlgn="base">
                  <a:buFont typeface="Arial" panose="020B0604020202020204" pitchFamily="34" charset="0"/>
                  <a:buChar char="•"/>
                </a:pPr>
                <a:r>
                  <a:rPr lang="en-US" b="0" i="0" dirty="0">
                    <a:solidFill>
                      <a:srgbClr val="000000"/>
                    </a:solidFill>
                    <a:effectLst/>
                    <a:latin typeface="Georgia" panose="02040502050405020303" pitchFamily="18" charset="0"/>
                  </a:rPr>
                  <a:t>Keeping children healthy enables parents to go to work and reduce the need to spend their wages on malaria treatments and health care.</a:t>
                </a:r>
              </a:p>
            </p:txBody>
          </p:sp>
        </p:grpSp>
        <p:sp>
          <p:nvSpPr>
            <p:cNvPr id="7" name="TextBox 6">
              <a:extLst>
                <a:ext uri="{FF2B5EF4-FFF2-40B4-BE49-F238E27FC236}">
                  <a16:creationId xmlns:a16="http://schemas.microsoft.com/office/drawing/2014/main" id="{24FACA55-3CB3-F869-5CDE-681AE5CA9A11}"/>
                </a:ext>
              </a:extLst>
            </p:cNvPr>
            <p:cNvSpPr txBox="1"/>
            <p:nvPr/>
          </p:nvSpPr>
          <p:spPr>
            <a:xfrm>
              <a:off x="5948621" y="3601616"/>
              <a:ext cx="2145308" cy="2308324"/>
            </a:xfrm>
            <a:prstGeom prst="rect">
              <a:avLst/>
            </a:prstGeom>
            <a:noFill/>
          </p:spPr>
          <p:txBody>
            <a:bodyPr wrap="square" rtlCol="0">
              <a:spAutoFit/>
            </a:bodyPr>
            <a:lstStyle/>
            <a:p>
              <a:pPr marL="457200" indent="-457200">
                <a:buFont typeface="Arial" panose="020B0604020202020204" pitchFamily="34" charset="0"/>
                <a:buChar char="•"/>
              </a:pPr>
              <a:r>
                <a:rPr lang="en-US" sz="2800" dirty="0"/>
                <a:t>Death</a:t>
              </a:r>
            </a:p>
            <a:p>
              <a:pPr marL="457200" indent="-457200">
                <a:buFont typeface="Arial" panose="020B0604020202020204" pitchFamily="34" charset="0"/>
                <a:buChar char="•"/>
              </a:pPr>
              <a:r>
                <a:rPr lang="en-US" sz="2800" dirty="0"/>
                <a:t>Sickness</a:t>
              </a:r>
            </a:p>
            <a:p>
              <a:pPr marL="457200" indent="-457200">
                <a:buFont typeface="Arial" panose="020B0604020202020204" pitchFamily="34" charset="0"/>
                <a:buChar char="•"/>
              </a:pPr>
              <a:r>
                <a:rPr lang="en-US" sz="2800" dirty="0"/>
                <a:t>Chaos:</a:t>
              </a:r>
            </a:p>
            <a:p>
              <a:pPr marL="914400" lvl="1" indent="-457200">
                <a:buFont typeface="Arial" panose="020B0604020202020204" pitchFamily="34" charset="0"/>
                <a:buChar char="•"/>
              </a:pPr>
              <a:r>
                <a:rPr lang="en-US" sz="2000" dirty="0"/>
                <a:t>Economic</a:t>
              </a:r>
            </a:p>
            <a:p>
              <a:pPr marL="914400" lvl="1" indent="-457200">
                <a:buFont typeface="Arial" panose="020B0604020202020204" pitchFamily="34" charset="0"/>
                <a:buChar char="•"/>
              </a:pPr>
              <a:r>
                <a:rPr lang="en-US" sz="2000" dirty="0"/>
                <a:t>Social</a:t>
              </a:r>
            </a:p>
            <a:p>
              <a:pPr lvl="1"/>
              <a:endParaRPr lang="en-US" sz="2000" dirty="0"/>
            </a:p>
          </p:txBody>
        </p:sp>
      </p:grpSp>
    </p:spTree>
    <p:extLst>
      <p:ext uri="{BB962C8B-B14F-4D97-AF65-F5344CB8AC3E}">
        <p14:creationId xmlns:p14="http://schemas.microsoft.com/office/powerpoint/2010/main" val="373352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6000"/>
                                        <p:tgtEl>
                                          <p:spTgt spid="6">
                                            <p:txEl>
                                              <p:pRg st="0" end="0"/>
                                            </p:txEl>
                                          </p:spTgt>
                                        </p:tgtEl>
                                      </p:cBhvr>
                                    </p:animEffect>
                                    <p:anim calcmode="lin" valueType="num">
                                      <p:cBhvr>
                                        <p:cTn id="8" dur="6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6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2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6000"/>
                                        <p:tgtEl>
                                          <p:spTgt spid="13"/>
                                        </p:tgtEl>
                                      </p:cBhvr>
                                    </p:animEffect>
                                    <p:anim calcmode="lin" valueType="num">
                                      <p:cBhvr>
                                        <p:cTn id="15" dur="6000" fill="hold"/>
                                        <p:tgtEl>
                                          <p:spTgt spid="13"/>
                                        </p:tgtEl>
                                        <p:attrNameLst>
                                          <p:attrName>ppt_x</p:attrName>
                                        </p:attrNameLst>
                                      </p:cBhvr>
                                      <p:tavLst>
                                        <p:tav tm="0">
                                          <p:val>
                                            <p:strVal val="#ppt_x"/>
                                          </p:val>
                                        </p:tav>
                                        <p:tav tm="100000">
                                          <p:val>
                                            <p:strVal val="#ppt_x"/>
                                          </p:val>
                                        </p:tav>
                                      </p:tavLst>
                                    </p:anim>
                                    <p:anim calcmode="lin" valueType="num">
                                      <p:cBhvr>
                                        <p:cTn id="16" dur="6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200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6000"/>
                                        <p:tgtEl>
                                          <p:spTgt spid="6">
                                            <p:txEl>
                                              <p:pRg st="1" end="1"/>
                                            </p:txEl>
                                          </p:spTgt>
                                        </p:tgtEl>
                                      </p:cBhvr>
                                    </p:animEffect>
                                    <p:anim calcmode="lin" valueType="num">
                                      <p:cBhvr>
                                        <p:cTn id="22" dur="6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6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200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6000"/>
                                        <p:tgtEl>
                                          <p:spTgt spid="6">
                                            <p:txEl>
                                              <p:pRg st="2" end="2"/>
                                            </p:txEl>
                                          </p:spTgt>
                                        </p:tgtEl>
                                      </p:cBhvr>
                                    </p:animEffect>
                                    <p:anim calcmode="lin" valueType="num">
                                      <p:cBhvr>
                                        <p:cTn id="36" dur="6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6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200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6000"/>
                                        <p:tgtEl>
                                          <p:spTgt spid="6">
                                            <p:txEl>
                                              <p:pRg st="3" end="3"/>
                                            </p:txEl>
                                          </p:spTgt>
                                        </p:tgtEl>
                                      </p:cBhvr>
                                    </p:animEffect>
                                    <p:anim calcmode="lin" valueType="num">
                                      <p:cBhvr>
                                        <p:cTn id="50" dur="6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1" dur="6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284648" y="603216"/>
            <a:ext cx="5979696" cy="1157934"/>
          </a:xfrm>
        </p:spPr>
        <p:txBody>
          <a:bodyPr>
            <a:noAutofit/>
          </a:bodyPr>
          <a:lstStyle/>
          <a:p>
            <a:r>
              <a:rPr lang="en-US" sz="3200" dirty="0"/>
              <a:t>Rotarians’ Program of Scale is</a:t>
            </a:r>
            <a:br>
              <a:rPr lang="en-US" sz="3200" dirty="0"/>
            </a:br>
            <a:r>
              <a:rPr lang="en-US" sz="3200" dirty="0"/>
              <a:t>the Path to Zero Malaria</a:t>
            </a:r>
          </a:p>
        </p:txBody>
      </p:sp>
      <p:sp>
        <p:nvSpPr>
          <p:cNvPr id="5" name="Text Placeholder 4">
            <a:extLst>
              <a:ext uri="{FF2B5EF4-FFF2-40B4-BE49-F238E27FC236}">
                <a16:creationId xmlns:a16="http://schemas.microsoft.com/office/drawing/2014/main" id="{235F389B-861B-485A-AD81-A9172882D97D}"/>
              </a:ext>
            </a:extLst>
          </p:cNvPr>
          <p:cNvSpPr>
            <a:spLocks noGrp="1"/>
          </p:cNvSpPr>
          <p:nvPr>
            <p:ph type="body" sz="quarter" idx="13"/>
          </p:nvPr>
        </p:nvSpPr>
        <p:spPr>
          <a:xfrm>
            <a:off x="841248" y="2060239"/>
            <a:ext cx="5320386" cy="1009531"/>
          </a:xfrm>
        </p:spPr>
        <p:txBody>
          <a:bodyPr>
            <a:normAutofit fontScale="85000" lnSpcReduction="20000"/>
          </a:bodyPr>
          <a:lstStyle/>
          <a:p>
            <a:r>
              <a:rPr lang="en-US" i="1" dirty="0"/>
              <a:t>Collaborative Efforts, with Rotary working </a:t>
            </a:r>
          </a:p>
          <a:p>
            <a:r>
              <a:rPr lang="en-US" i="1" dirty="0"/>
              <a:t>with global partners, have had a dramatic</a:t>
            </a:r>
          </a:p>
          <a:p>
            <a:r>
              <a:rPr lang="en-US" i="1" dirty="0"/>
              <a:t> effect on malaria worldwide.</a:t>
            </a:r>
          </a:p>
          <a:p>
            <a:endParaRPr lang="en-US" dirty="0"/>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15"/>
          </p:nvPr>
        </p:nvSpPr>
        <p:spPr>
          <a:xfrm>
            <a:off x="6367053" y="201078"/>
            <a:ext cx="4809253" cy="1981275"/>
          </a:xfrm>
        </p:spPr>
        <p:txBody>
          <a:bodyPr>
            <a:normAutofit/>
          </a:bodyPr>
          <a:lstStyle/>
          <a:p>
            <a:pPr>
              <a:lnSpc>
                <a:spcPct val="100000"/>
              </a:lnSpc>
            </a:pPr>
            <a:r>
              <a:rPr lang="en-US" dirty="0"/>
              <a:t>Distribute treated nets.</a:t>
            </a:r>
          </a:p>
          <a:p>
            <a:r>
              <a:rPr lang="en-US" dirty="0"/>
              <a:t>Train Community Health Care Workers</a:t>
            </a:r>
          </a:p>
          <a:p>
            <a:r>
              <a:rPr lang="en-US" dirty="0"/>
              <a:t>Data: CHWs  chase the cases  – test/treat/trace</a:t>
            </a:r>
          </a:p>
          <a:p>
            <a:r>
              <a:rPr lang="en-US" dirty="0"/>
              <a:t>Rotary connects partners and communities.</a:t>
            </a:r>
          </a:p>
          <a:p>
            <a:endParaRPr lang="en-US" dirty="0"/>
          </a:p>
          <a:p>
            <a:endParaRPr lang="en-US" dirty="0"/>
          </a:p>
        </p:txBody>
      </p:sp>
      <p:sp>
        <p:nvSpPr>
          <p:cNvPr id="4" name="Footer Placeholder 3">
            <a:extLst>
              <a:ext uri="{FF2B5EF4-FFF2-40B4-BE49-F238E27FC236}">
                <a16:creationId xmlns:a16="http://schemas.microsoft.com/office/drawing/2014/main" id="{600D8D83-8EE8-4757-A48D-197DCB8CB8ED}"/>
              </a:ext>
            </a:extLst>
          </p:cNvPr>
          <p:cNvSpPr>
            <a:spLocks noGrp="1"/>
          </p:cNvSpPr>
          <p:nvPr>
            <p:ph type="ftr" sz="quarter" idx="12"/>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en-US" smtClean="0"/>
              <a:pPr/>
              <a:t>4</a:t>
            </a:fld>
            <a:endParaRPr lang="en-US" dirty="0"/>
          </a:p>
        </p:txBody>
      </p:sp>
      <p:grpSp>
        <p:nvGrpSpPr>
          <p:cNvPr id="10" name="Group 9">
            <a:extLst>
              <a:ext uri="{FF2B5EF4-FFF2-40B4-BE49-F238E27FC236}">
                <a16:creationId xmlns:a16="http://schemas.microsoft.com/office/drawing/2014/main" id="{8AC1AB40-AD7E-3A07-2A19-2EF7EA529B2F}"/>
              </a:ext>
            </a:extLst>
          </p:cNvPr>
          <p:cNvGrpSpPr/>
          <p:nvPr/>
        </p:nvGrpSpPr>
        <p:grpSpPr>
          <a:xfrm>
            <a:off x="185536" y="3673899"/>
            <a:ext cx="4842935" cy="3592287"/>
            <a:chOff x="2537581" y="3883152"/>
            <a:chExt cx="4590332" cy="3273446"/>
          </a:xfrm>
          <a:solidFill>
            <a:schemeClr val="accent3">
              <a:alpha val="40000"/>
            </a:schemeClr>
          </a:solidFill>
        </p:grpSpPr>
        <p:sp>
          <p:nvSpPr>
            <p:cNvPr id="8" name="Rectangle 7">
              <a:extLst>
                <a:ext uri="{FF2B5EF4-FFF2-40B4-BE49-F238E27FC236}">
                  <a16:creationId xmlns:a16="http://schemas.microsoft.com/office/drawing/2014/main" id="{EF95ABFE-1D58-FF1E-40DC-50946AE584C6}"/>
                </a:ext>
              </a:extLst>
            </p:cNvPr>
            <p:cNvSpPr/>
            <p:nvPr/>
          </p:nvSpPr>
          <p:spPr>
            <a:xfrm>
              <a:off x="2537581" y="3883152"/>
              <a:ext cx="4590332" cy="3273446"/>
            </a:xfrm>
            <a:prstGeom prst="rect">
              <a:avLst/>
            </a:prstGeom>
            <a:grpFill/>
            <a:ln w="12700" cap="flat">
              <a:noFill/>
              <a:prstDash val="solid"/>
              <a:miter/>
            </a:ln>
          </p:spPr>
          <p:txBody>
            <a:bodyPr rtlCol="0" anchor="ctr"/>
            <a:lstStyle/>
            <a:p>
              <a:pPr algn="l"/>
              <a:r>
                <a:rPr lang="en-US" dirty="0"/>
                <a:t>l</a:t>
              </a:r>
            </a:p>
          </p:txBody>
        </p:sp>
        <p:sp>
          <p:nvSpPr>
            <p:cNvPr id="9" name="TextBox 8">
              <a:extLst>
                <a:ext uri="{FF2B5EF4-FFF2-40B4-BE49-F238E27FC236}">
                  <a16:creationId xmlns:a16="http://schemas.microsoft.com/office/drawing/2014/main" id="{F2D87722-E7A6-D4C9-29CB-D5A43CB5EB8E}"/>
                </a:ext>
              </a:extLst>
            </p:cNvPr>
            <p:cNvSpPr txBox="1"/>
            <p:nvPr/>
          </p:nvSpPr>
          <p:spPr>
            <a:xfrm>
              <a:off x="3228516" y="4360654"/>
              <a:ext cx="3142205" cy="339940"/>
            </a:xfrm>
            <a:prstGeom prst="rect">
              <a:avLst/>
            </a:prstGeom>
            <a:grpFill/>
          </p:spPr>
          <p:txBody>
            <a:bodyPr wrap="square" rtlCol="0">
              <a:spAutoFit/>
            </a:bodyPr>
            <a:lstStyle/>
            <a:p>
              <a:pPr algn="ctr"/>
              <a:r>
                <a:rPr lang="en-US" dirty="0">
                  <a:latin typeface="+mj-lt"/>
                  <a:hlinkClick r:id="rId2"/>
                </a:rPr>
                <a:t>Link to Interactive Map</a:t>
              </a:r>
              <a:endParaRPr lang="en-US" dirty="0">
                <a:latin typeface="+mj-lt"/>
              </a:endParaRPr>
            </a:p>
          </p:txBody>
        </p:sp>
      </p:grpSp>
      <p:grpSp>
        <p:nvGrpSpPr>
          <p:cNvPr id="22" name="Group 21">
            <a:extLst>
              <a:ext uri="{FF2B5EF4-FFF2-40B4-BE49-F238E27FC236}">
                <a16:creationId xmlns:a16="http://schemas.microsoft.com/office/drawing/2014/main" id="{D2EE69E3-CAEF-237E-CC1C-7E19C6959176}"/>
              </a:ext>
            </a:extLst>
          </p:cNvPr>
          <p:cNvGrpSpPr/>
          <p:nvPr/>
        </p:nvGrpSpPr>
        <p:grpSpPr>
          <a:xfrm>
            <a:off x="5727483" y="201078"/>
            <a:ext cx="6448354" cy="6005798"/>
            <a:chOff x="12206678" y="-5139411"/>
            <a:chExt cx="6098003" cy="7342860"/>
          </a:xfrm>
        </p:grpSpPr>
        <p:pic>
          <p:nvPicPr>
            <p:cNvPr id="13" name="Picture 12" descr="A person wearing a suit and tie&#10;&#10;Description automatically generated with medium confidence">
              <a:extLst>
                <a:ext uri="{FF2B5EF4-FFF2-40B4-BE49-F238E27FC236}">
                  <a16:creationId xmlns:a16="http://schemas.microsoft.com/office/drawing/2014/main" id="{E408B62B-8D68-34C1-F50F-40E0A1319A47}"/>
                </a:ext>
              </a:extLst>
            </p:cNvPr>
            <p:cNvPicPr>
              <a:picLocks noChangeAspect="1"/>
            </p:cNvPicPr>
            <p:nvPr/>
          </p:nvPicPr>
          <p:blipFill>
            <a:blip r:embed="rId3"/>
            <a:stretch>
              <a:fillRect/>
            </a:stretch>
          </p:blipFill>
          <p:spPr>
            <a:xfrm>
              <a:off x="12602029" y="-1339978"/>
              <a:ext cx="3543427" cy="3543427"/>
            </a:xfrm>
            <a:prstGeom prst="rect">
              <a:avLst/>
            </a:prstGeom>
          </p:spPr>
        </p:pic>
        <p:sp>
          <p:nvSpPr>
            <p:cNvPr id="11" name="Speech Bubble: Rectangle with Corners Rounded 10">
              <a:extLst>
                <a:ext uri="{FF2B5EF4-FFF2-40B4-BE49-F238E27FC236}">
                  <a16:creationId xmlns:a16="http://schemas.microsoft.com/office/drawing/2014/main" id="{77F455EC-56FB-605C-5828-D976BB225510}"/>
                </a:ext>
              </a:extLst>
            </p:cNvPr>
            <p:cNvSpPr/>
            <p:nvPr/>
          </p:nvSpPr>
          <p:spPr>
            <a:xfrm>
              <a:off x="12206678" y="-5139411"/>
              <a:ext cx="6098003" cy="3856250"/>
            </a:xfrm>
            <a:prstGeom prst="wedgeRoundRectCallout">
              <a:avLst>
                <a:gd name="adj1" fmla="val 1209"/>
                <a:gd name="adj2" fmla="val 68521"/>
                <a:gd name="adj3" fmla="val 16667"/>
              </a:avLst>
            </a:prstGeom>
            <a:solidFill>
              <a:schemeClr val="bg2"/>
            </a:solidFill>
            <a:ln w="12700" cap="flat">
              <a:noFill/>
              <a:prstDash val="solid"/>
              <a:miter/>
            </a:ln>
          </p:spPr>
          <p:txBody>
            <a:bodyPr rtlCol="0" anchor="ctr"/>
            <a:lstStyle/>
            <a:p>
              <a:pPr algn="l"/>
              <a:r>
                <a:rPr lang="en-US" sz="2000" i="0" dirty="0">
                  <a:solidFill>
                    <a:srgbClr val="39424A"/>
                  </a:solidFill>
                  <a:effectLst/>
                  <a:latin typeface="+mj-lt"/>
                </a:rPr>
                <a:t>"Rotary's Programs of Scale is encouraging our members to think big and to work with other organizations to find comprehensive solutions to large-scale issues," said K.R. "Ravi" Ravindran, Trustee Chair of The Rotary Foundation. "The power of Rotary is greatly magnified when we partner with like-minded organizations. As we've learned from our global effort to eradicate polio, our impact on communities is further augmented when compatible partners contribute their own specialized skills, talents and finances to support our efforts."</a:t>
              </a:r>
              <a:endParaRPr lang="en-US" sz="2000" dirty="0">
                <a:latin typeface="+mj-lt"/>
              </a:endParaRPr>
            </a:p>
          </p:txBody>
        </p:sp>
      </p:grpSp>
      <p:pic>
        <p:nvPicPr>
          <p:cNvPr id="17" name="Picture 16" descr="A picture containing mosquito net, object&#10;&#10;Description automatically generated">
            <a:extLst>
              <a:ext uri="{FF2B5EF4-FFF2-40B4-BE49-F238E27FC236}">
                <a16:creationId xmlns:a16="http://schemas.microsoft.com/office/drawing/2014/main" id="{FD5448CB-D6D0-4F1B-760B-879608322A7A}"/>
              </a:ext>
            </a:extLst>
          </p:cNvPr>
          <p:cNvPicPr>
            <a:picLocks noChangeAspect="1"/>
          </p:cNvPicPr>
          <p:nvPr/>
        </p:nvPicPr>
        <p:blipFill>
          <a:blip r:embed="rId4"/>
          <a:stretch>
            <a:fillRect/>
          </a:stretch>
        </p:blipFill>
        <p:spPr>
          <a:xfrm>
            <a:off x="7594686" y="2198364"/>
            <a:ext cx="4027395" cy="4161641"/>
          </a:xfrm>
          <a:prstGeom prst="rect">
            <a:avLst/>
          </a:prstGeom>
        </p:spPr>
      </p:pic>
      <p:pic>
        <p:nvPicPr>
          <p:cNvPr id="21" name="Picture 20" descr="A group of people posing for a photo&#10;&#10;Description automatically generated">
            <a:extLst>
              <a:ext uri="{FF2B5EF4-FFF2-40B4-BE49-F238E27FC236}">
                <a16:creationId xmlns:a16="http://schemas.microsoft.com/office/drawing/2014/main" id="{2C8CDC68-F235-32D5-D8B2-DDBDCE92D197}"/>
              </a:ext>
            </a:extLst>
          </p:cNvPr>
          <p:cNvPicPr>
            <a:picLocks noChangeAspect="1"/>
          </p:cNvPicPr>
          <p:nvPr/>
        </p:nvPicPr>
        <p:blipFill>
          <a:blip r:embed="rId5"/>
          <a:stretch>
            <a:fillRect/>
          </a:stretch>
        </p:blipFill>
        <p:spPr>
          <a:xfrm>
            <a:off x="5934504" y="2443081"/>
            <a:ext cx="5674349" cy="4255762"/>
          </a:xfrm>
          <a:prstGeom prst="rect">
            <a:avLst/>
          </a:prstGeom>
        </p:spPr>
      </p:pic>
      <p:pic>
        <p:nvPicPr>
          <p:cNvPr id="12" name="Picture 11" descr="Text, letter&#10;&#10;Description automatically generated">
            <a:extLst>
              <a:ext uri="{FF2B5EF4-FFF2-40B4-BE49-F238E27FC236}">
                <a16:creationId xmlns:a16="http://schemas.microsoft.com/office/drawing/2014/main" id="{B3BC0895-E35F-ADB6-4393-099D989CC31A}"/>
              </a:ext>
            </a:extLst>
          </p:cNvPr>
          <p:cNvPicPr>
            <a:picLocks noChangeAspect="1"/>
          </p:cNvPicPr>
          <p:nvPr/>
        </p:nvPicPr>
        <p:blipFill rotWithShape="1">
          <a:blip r:embed="rId6"/>
          <a:srcRect l="24395"/>
          <a:stretch/>
        </p:blipFill>
        <p:spPr>
          <a:xfrm rot="5400000">
            <a:off x="5874253" y="1860347"/>
            <a:ext cx="5720131" cy="5674349"/>
          </a:xfrm>
          <a:prstGeom prst="rect">
            <a:avLst/>
          </a:prstGeom>
        </p:spPr>
      </p:pic>
    </p:spTree>
    <p:extLst>
      <p:ext uri="{BB962C8B-B14F-4D97-AF65-F5344CB8AC3E}">
        <p14:creationId xmlns:p14="http://schemas.microsoft.com/office/powerpoint/2010/main" val="263658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2000"/>
                                        <p:tgtEl>
                                          <p:spTgt spid="22"/>
                                        </p:tgtEl>
                                        <p:attrNameLst>
                                          <p:attrName>ppt_x</p:attrName>
                                        </p:attrNameLst>
                                      </p:cBhvr>
                                      <p:tavLst>
                                        <p:tav tm="0">
                                          <p:val>
                                            <p:strVal val="ppt_x"/>
                                          </p:val>
                                        </p:tav>
                                        <p:tav tm="100000">
                                          <p:val>
                                            <p:strVal val="ppt_x"/>
                                          </p:val>
                                        </p:tav>
                                      </p:tavLst>
                                    </p:anim>
                                    <p:anim calcmode="lin" valueType="num">
                                      <p:cBhvr additive="base">
                                        <p:cTn id="7" dur="2000"/>
                                        <p:tgtEl>
                                          <p:spTgt spid="22"/>
                                        </p:tgtEl>
                                        <p:attrNameLst>
                                          <p:attrName>ppt_y</p:attrName>
                                        </p:attrNameLst>
                                      </p:cBhvr>
                                      <p:tavLst>
                                        <p:tav tm="0">
                                          <p:val>
                                            <p:strVal val="ppt_y"/>
                                          </p:val>
                                        </p:tav>
                                        <p:tav tm="100000">
                                          <p:val>
                                            <p:strVal val="1+ppt_h/2"/>
                                          </p:val>
                                        </p:tav>
                                      </p:tavLst>
                                    </p:anim>
                                    <p:set>
                                      <p:cBhvr>
                                        <p:cTn id="8" dur="1" fill="hold">
                                          <p:stCondLst>
                                            <p:cond delay="1999"/>
                                          </p:stCondLst>
                                        </p:cTn>
                                        <p:tgtEl>
                                          <p:spTgt spid="2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3000" fill="hold"/>
                                        <p:tgtEl>
                                          <p:spTgt spid="17"/>
                                        </p:tgtEl>
                                        <p:attrNameLst>
                                          <p:attrName>ppt_x</p:attrName>
                                        </p:attrNameLst>
                                      </p:cBhvr>
                                      <p:tavLst>
                                        <p:tav tm="0">
                                          <p:val>
                                            <p:strVal val="#ppt_x"/>
                                          </p:val>
                                        </p:tav>
                                        <p:tav tm="100000">
                                          <p:val>
                                            <p:strVal val="#ppt_x"/>
                                          </p:val>
                                        </p:tav>
                                      </p:tavLst>
                                    </p:anim>
                                    <p:anim calcmode="lin" valueType="num">
                                      <p:cBhvr additive="base">
                                        <p:cTn id="20" dur="3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3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83B71A-3443-A1C5-6C48-558CB2BA7B39}"/>
              </a:ext>
            </a:extLst>
          </p:cNvPr>
          <p:cNvSpPr/>
          <p:nvPr/>
        </p:nvSpPr>
        <p:spPr>
          <a:xfrm>
            <a:off x="195881" y="2164701"/>
            <a:ext cx="6011996" cy="3953783"/>
          </a:xfrm>
          <a:prstGeom prst="rect">
            <a:avLst/>
          </a:prstGeom>
          <a:solidFill>
            <a:schemeClr val="accent2"/>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BA0D4E99-294C-6819-F913-213043B5759E}"/>
              </a:ext>
            </a:extLst>
          </p:cNvPr>
          <p:cNvSpPr>
            <a:spLocks noGrp="1"/>
          </p:cNvSpPr>
          <p:nvPr>
            <p:ph type="title"/>
          </p:nvPr>
        </p:nvSpPr>
        <p:spPr>
          <a:xfrm>
            <a:off x="775614" y="580276"/>
            <a:ext cx="5320386" cy="782638"/>
          </a:xfrm>
        </p:spPr>
        <p:txBody>
          <a:bodyPr>
            <a:noAutofit/>
          </a:bodyPr>
          <a:lstStyle/>
          <a:p>
            <a:r>
              <a:rPr lang="en-US" sz="3500" dirty="0"/>
              <a:t>HOW do we get to ZERO?</a:t>
            </a:r>
            <a:br>
              <a:rPr lang="en-US" sz="3500" dirty="0"/>
            </a:br>
            <a:r>
              <a:rPr lang="en-US" sz="3500" dirty="0"/>
              <a:t>Rotarians and the HOW:</a:t>
            </a:r>
          </a:p>
        </p:txBody>
      </p:sp>
      <p:sp>
        <p:nvSpPr>
          <p:cNvPr id="3" name="Slide Number Placeholder 2">
            <a:extLst>
              <a:ext uri="{FF2B5EF4-FFF2-40B4-BE49-F238E27FC236}">
                <a16:creationId xmlns:a16="http://schemas.microsoft.com/office/drawing/2014/main" id="{28D7E90A-F9D6-3484-D408-13A29C1A8423}"/>
              </a:ext>
            </a:extLst>
          </p:cNvPr>
          <p:cNvSpPr>
            <a:spLocks noGrp="1"/>
          </p:cNvSpPr>
          <p:nvPr>
            <p:ph type="sldNum" sz="quarter" idx="10"/>
          </p:nvPr>
        </p:nvSpPr>
        <p:spPr/>
        <p:txBody>
          <a:bodyPr/>
          <a:lstStyle/>
          <a:p>
            <a:fld id="{D495E168-DA5E-4888-8D8A-92B118324C14}" type="slidenum">
              <a:rPr lang="en-US" noProof="0" smtClean="0"/>
              <a:pPr/>
              <a:t>5</a:t>
            </a:fld>
            <a:endParaRPr lang="en-US" noProof="0" dirty="0"/>
          </a:p>
        </p:txBody>
      </p:sp>
      <p:sp>
        <p:nvSpPr>
          <p:cNvPr id="5" name="Text Placeholder 4">
            <a:extLst>
              <a:ext uri="{FF2B5EF4-FFF2-40B4-BE49-F238E27FC236}">
                <a16:creationId xmlns:a16="http://schemas.microsoft.com/office/drawing/2014/main" id="{EF4022B4-6C70-2263-5044-1A610E3C78CB}"/>
              </a:ext>
            </a:extLst>
          </p:cNvPr>
          <p:cNvSpPr>
            <a:spLocks noGrp="1"/>
          </p:cNvSpPr>
          <p:nvPr>
            <p:ph type="body" sz="quarter" idx="13"/>
          </p:nvPr>
        </p:nvSpPr>
        <p:spPr>
          <a:xfrm>
            <a:off x="219239" y="2125554"/>
            <a:ext cx="6391468" cy="1368760"/>
          </a:xfrm>
        </p:spPr>
        <p:txBody>
          <a:bodyPr>
            <a:noAutofit/>
          </a:bodyPr>
          <a:lstStyle/>
          <a:p>
            <a:pPr marL="342900" indent="-342900">
              <a:buFont typeface="Arial" panose="020B0604020202020204" pitchFamily="34" charset="0"/>
              <a:buChar char="•"/>
            </a:pPr>
            <a:r>
              <a:rPr lang="en-US" sz="3200" b="1" dirty="0"/>
              <a:t>NETS</a:t>
            </a:r>
            <a:r>
              <a:rPr lang="en-US" sz="2400" dirty="0"/>
              <a:t> lower malaria 60%-90%</a:t>
            </a:r>
          </a:p>
          <a:p>
            <a:pPr marL="342900" indent="-342900">
              <a:buFont typeface="Arial" panose="020B0604020202020204" pitchFamily="34" charset="0"/>
              <a:buChar char="•"/>
            </a:pPr>
            <a:r>
              <a:rPr lang="en-US" sz="3200" b="1" dirty="0"/>
              <a:t>CHW</a:t>
            </a:r>
            <a:r>
              <a:rPr lang="en-US" sz="2400" b="1" dirty="0"/>
              <a:t>  (community health workers) </a:t>
            </a:r>
            <a:r>
              <a:rPr lang="en-US" sz="2400" dirty="0"/>
              <a:t>bring down the numbers another 20%-30%</a:t>
            </a:r>
          </a:p>
          <a:p>
            <a:pPr marL="342900" indent="-342900">
              <a:buFont typeface="Arial" panose="020B0604020202020204" pitchFamily="34" charset="0"/>
              <a:buChar char="•"/>
            </a:pPr>
            <a:r>
              <a:rPr lang="en-US" sz="3200" b="1" dirty="0"/>
              <a:t>DATA</a:t>
            </a:r>
            <a:r>
              <a:rPr lang="en-US" sz="2400" dirty="0"/>
              <a:t> from CHW  Tracking and Treating  details get Malaria to Zero</a:t>
            </a:r>
          </a:p>
          <a:p>
            <a:endParaRPr lang="en-US" sz="2400" dirty="0"/>
          </a:p>
          <a:p>
            <a:r>
              <a:rPr lang="en-US" sz="2000" dirty="0"/>
              <a:t>Rotarians Got NETS into Vaccine Campaigns</a:t>
            </a:r>
          </a:p>
          <a:p>
            <a:r>
              <a:rPr lang="en-US" sz="2000" dirty="0"/>
              <a:t>TRAINED CHWs on Malaria and DATA SYSTEMS</a:t>
            </a:r>
          </a:p>
          <a:p>
            <a:r>
              <a:rPr lang="en-US" sz="2000" dirty="0"/>
              <a:t>ORGANIZED Campaigns that ACHIEVED Zero.</a:t>
            </a:r>
          </a:p>
        </p:txBody>
      </p:sp>
      <p:sp>
        <p:nvSpPr>
          <p:cNvPr id="6" name="Text Placeholder 5">
            <a:extLst>
              <a:ext uri="{FF2B5EF4-FFF2-40B4-BE49-F238E27FC236}">
                <a16:creationId xmlns:a16="http://schemas.microsoft.com/office/drawing/2014/main" id="{4BF8FD0C-9C16-1DFB-3784-C31842EC31B9}"/>
              </a:ext>
            </a:extLst>
          </p:cNvPr>
          <p:cNvSpPr>
            <a:spLocks noGrp="1"/>
          </p:cNvSpPr>
          <p:nvPr>
            <p:ph type="body" sz="quarter" idx="15"/>
          </p:nvPr>
        </p:nvSpPr>
        <p:spPr/>
        <p:txBody>
          <a:bodyPr/>
          <a:lstStyle/>
          <a:p>
            <a:endParaRPr lang="en-US"/>
          </a:p>
        </p:txBody>
      </p:sp>
      <p:pic>
        <p:nvPicPr>
          <p:cNvPr id="8" name="Picture 7" descr="A group of people in a tent&#10;&#10;Description automatically generated with medium confidence">
            <a:extLst>
              <a:ext uri="{FF2B5EF4-FFF2-40B4-BE49-F238E27FC236}">
                <a16:creationId xmlns:a16="http://schemas.microsoft.com/office/drawing/2014/main" id="{CF6DB0A9-80A1-F404-C15A-C518F820B955}"/>
              </a:ext>
            </a:extLst>
          </p:cNvPr>
          <p:cNvPicPr>
            <a:picLocks noChangeAspect="1"/>
          </p:cNvPicPr>
          <p:nvPr/>
        </p:nvPicPr>
        <p:blipFill rotWithShape="1">
          <a:blip r:embed="rId2"/>
          <a:srcRect l="24160" r="32202"/>
          <a:stretch/>
        </p:blipFill>
        <p:spPr>
          <a:xfrm>
            <a:off x="6634065" y="124132"/>
            <a:ext cx="5320386" cy="3695086"/>
          </a:xfrm>
          <a:prstGeom prst="rect">
            <a:avLst/>
          </a:prstGeom>
        </p:spPr>
      </p:pic>
      <p:pic>
        <p:nvPicPr>
          <p:cNvPr id="10" name="Picture 9" descr="A picture containing ground, sky, outdoor, person&#10;&#10;Description automatically generated">
            <a:extLst>
              <a:ext uri="{FF2B5EF4-FFF2-40B4-BE49-F238E27FC236}">
                <a16:creationId xmlns:a16="http://schemas.microsoft.com/office/drawing/2014/main" id="{41616561-8BC9-89E6-FD4B-54471DD244E2}"/>
              </a:ext>
            </a:extLst>
          </p:cNvPr>
          <p:cNvPicPr>
            <a:picLocks noChangeAspect="1"/>
          </p:cNvPicPr>
          <p:nvPr/>
        </p:nvPicPr>
        <p:blipFill rotWithShape="1">
          <a:blip r:embed="rId3"/>
          <a:srcRect r="38690" b="10937"/>
          <a:stretch/>
        </p:blipFill>
        <p:spPr>
          <a:xfrm>
            <a:off x="6636589" y="143922"/>
            <a:ext cx="5315338" cy="5147665"/>
          </a:xfrm>
          <a:prstGeom prst="rect">
            <a:avLst/>
          </a:prstGeom>
        </p:spPr>
      </p:pic>
      <p:pic>
        <p:nvPicPr>
          <p:cNvPr id="12" name="Picture 11" descr="Text, letter&#10;&#10;Description automatically generated">
            <a:extLst>
              <a:ext uri="{FF2B5EF4-FFF2-40B4-BE49-F238E27FC236}">
                <a16:creationId xmlns:a16="http://schemas.microsoft.com/office/drawing/2014/main" id="{F1B5AC40-3214-BD39-7F18-E7922629928F}"/>
              </a:ext>
            </a:extLst>
          </p:cNvPr>
          <p:cNvPicPr>
            <a:picLocks noChangeAspect="1"/>
          </p:cNvPicPr>
          <p:nvPr/>
        </p:nvPicPr>
        <p:blipFill rotWithShape="1">
          <a:blip r:embed="rId4"/>
          <a:srcRect l="24407" t="237" r="-10454" b="-237"/>
          <a:stretch/>
        </p:blipFill>
        <p:spPr>
          <a:xfrm rot="5400000">
            <a:off x="6364042" y="437781"/>
            <a:ext cx="5870528" cy="5315338"/>
          </a:xfrm>
          <a:prstGeom prst="rect">
            <a:avLst/>
          </a:prstGeom>
        </p:spPr>
      </p:pic>
      <p:grpSp>
        <p:nvGrpSpPr>
          <p:cNvPr id="15" name="Group 14">
            <a:extLst>
              <a:ext uri="{FF2B5EF4-FFF2-40B4-BE49-F238E27FC236}">
                <a16:creationId xmlns:a16="http://schemas.microsoft.com/office/drawing/2014/main" id="{AB0D9DE0-6A29-1091-48C4-63D83679DD12}"/>
              </a:ext>
            </a:extLst>
          </p:cNvPr>
          <p:cNvGrpSpPr/>
          <p:nvPr/>
        </p:nvGrpSpPr>
        <p:grpSpPr>
          <a:xfrm>
            <a:off x="5776155" y="199341"/>
            <a:ext cx="6791325" cy="6589946"/>
            <a:chOff x="5400675" y="143922"/>
            <a:chExt cx="6791325" cy="6589946"/>
          </a:xfrm>
        </p:grpSpPr>
        <p:sp>
          <p:nvSpPr>
            <p:cNvPr id="13" name="Sun 12">
              <a:extLst>
                <a:ext uri="{FF2B5EF4-FFF2-40B4-BE49-F238E27FC236}">
                  <a16:creationId xmlns:a16="http://schemas.microsoft.com/office/drawing/2014/main" id="{7759AAE4-C2D7-DD25-B8B1-6A569871EDB0}"/>
                </a:ext>
              </a:extLst>
            </p:cNvPr>
            <p:cNvSpPr/>
            <p:nvPr/>
          </p:nvSpPr>
          <p:spPr>
            <a:xfrm>
              <a:off x="5400675" y="143922"/>
              <a:ext cx="6791325" cy="6589946"/>
            </a:xfrm>
            <a:prstGeom prst="sun">
              <a:avLst/>
            </a:prstGeom>
            <a:solidFill>
              <a:schemeClr val="bg2"/>
            </a:solidFill>
            <a:ln w="12700" cap="flat">
              <a:noFill/>
              <a:prstDash val="solid"/>
              <a:miter/>
            </a:ln>
          </p:spPr>
          <p:txBody>
            <a:bodyPr rtlCol="0" anchor="ctr"/>
            <a:lstStyle/>
            <a:p>
              <a:pPr algn="l"/>
              <a:endParaRPr lang="en-US" dirty="0"/>
            </a:p>
          </p:txBody>
        </p:sp>
        <p:sp>
          <p:nvSpPr>
            <p:cNvPr id="14" name="TextBox 13">
              <a:extLst>
                <a:ext uri="{FF2B5EF4-FFF2-40B4-BE49-F238E27FC236}">
                  <a16:creationId xmlns:a16="http://schemas.microsoft.com/office/drawing/2014/main" id="{721D7596-B9A4-7B3C-8368-ACDE0E585E52}"/>
                </a:ext>
              </a:extLst>
            </p:cNvPr>
            <p:cNvSpPr txBox="1"/>
            <p:nvPr/>
          </p:nvSpPr>
          <p:spPr>
            <a:xfrm>
              <a:off x="7484164" y="2592509"/>
              <a:ext cx="2696066" cy="1692771"/>
            </a:xfrm>
            <a:prstGeom prst="rect">
              <a:avLst/>
            </a:prstGeom>
            <a:noFill/>
          </p:spPr>
          <p:txBody>
            <a:bodyPr wrap="square" rtlCol="0">
              <a:spAutoFit/>
            </a:bodyPr>
            <a:lstStyle/>
            <a:p>
              <a:r>
                <a:rPr lang="en-US" dirty="0"/>
                <a:t>Mosquitos get malaria from humans.  When no more humans have malaria:</a:t>
              </a:r>
            </a:p>
            <a:p>
              <a:r>
                <a:rPr lang="en-US" sz="3200" dirty="0"/>
                <a:t>Malaria=Zero</a:t>
              </a:r>
            </a:p>
          </p:txBody>
        </p:sp>
      </p:grpSp>
    </p:spTree>
    <p:extLst>
      <p:ext uri="{BB962C8B-B14F-4D97-AF65-F5344CB8AC3E}">
        <p14:creationId xmlns:p14="http://schemas.microsoft.com/office/powerpoint/2010/main" val="399461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3000" fill="hold"/>
                                        <p:tgtEl>
                                          <p:spTgt spid="8"/>
                                        </p:tgtEl>
                                        <p:attrNameLst>
                                          <p:attrName>ppt_x</p:attrName>
                                        </p:attrNameLst>
                                      </p:cBhvr>
                                      <p:tavLst>
                                        <p:tav tm="0">
                                          <p:val>
                                            <p:strVal val="#ppt_x"/>
                                          </p:val>
                                        </p:tav>
                                        <p:tav tm="100000">
                                          <p:val>
                                            <p:strVal val="#ppt_x"/>
                                          </p:val>
                                        </p:tav>
                                      </p:tavLst>
                                    </p:anim>
                                    <p:anim calcmode="lin" valueType="num">
                                      <p:cBhvr additive="base">
                                        <p:cTn id="14"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3000" fill="hold"/>
                                        <p:tgtEl>
                                          <p:spTgt spid="10"/>
                                        </p:tgtEl>
                                        <p:attrNameLst>
                                          <p:attrName>ppt_x</p:attrName>
                                        </p:attrNameLst>
                                      </p:cBhvr>
                                      <p:tavLst>
                                        <p:tav tm="0">
                                          <p:val>
                                            <p:strVal val="#ppt_x"/>
                                          </p:val>
                                        </p:tav>
                                        <p:tav tm="100000">
                                          <p:val>
                                            <p:strVal val="#ppt_x"/>
                                          </p:val>
                                        </p:tav>
                                      </p:tavLst>
                                    </p:anim>
                                    <p:anim calcmode="lin" valueType="num">
                                      <p:cBhvr additive="base">
                                        <p:cTn id="26"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3000" fill="hold"/>
                                        <p:tgtEl>
                                          <p:spTgt spid="3"/>
                                        </p:tgtEl>
                                        <p:attrNameLst>
                                          <p:attrName>ppt_x</p:attrName>
                                        </p:attrNameLst>
                                      </p:cBhvr>
                                      <p:tavLst>
                                        <p:tav tm="0">
                                          <p:val>
                                            <p:strVal val="#ppt_x"/>
                                          </p:val>
                                        </p:tav>
                                        <p:tav tm="100000">
                                          <p:val>
                                            <p:strVal val="#ppt_x"/>
                                          </p:val>
                                        </p:tav>
                                      </p:tavLst>
                                    </p:anim>
                                    <p:anim calcmode="lin" valueType="num">
                                      <p:cBhvr additive="base">
                                        <p:cTn id="32"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3000" fill="hold"/>
                                        <p:tgtEl>
                                          <p:spTgt spid="12"/>
                                        </p:tgtEl>
                                        <p:attrNameLst>
                                          <p:attrName>ppt_x</p:attrName>
                                        </p:attrNameLst>
                                      </p:cBhvr>
                                      <p:tavLst>
                                        <p:tav tm="0">
                                          <p:val>
                                            <p:strVal val="#ppt_x"/>
                                          </p:val>
                                        </p:tav>
                                        <p:tav tm="100000">
                                          <p:val>
                                            <p:strVal val="#ppt_x"/>
                                          </p:val>
                                        </p:tav>
                                      </p:tavLst>
                                    </p:anim>
                                    <p:anim calcmode="lin" valueType="num">
                                      <p:cBhvr additive="base">
                                        <p:cTn id="3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3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additive="base">
                                        <p:cTn id="49" dur="3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 calcmode="lin" valueType="num">
                                      <p:cBhvr additive="base">
                                        <p:cTn id="55" dur="3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 calcmode="lin" valueType="num">
                                      <p:cBhvr additive="base">
                                        <p:cTn id="61" dur="3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2" dur="3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3000" fill="hold"/>
                                        <p:tgtEl>
                                          <p:spTgt spid="15"/>
                                        </p:tgtEl>
                                        <p:attrNameLst>
                                          <p:attrName>ppt_x</p:attrName>
                                        </p:attrNameLst>
                                      </p:cBhvr>
                                      <p:tavLst>
                                        <p:tav tm="0">
                                          <p:val>
                                            <p:strVal val="#ppt_x"/>
                                          </p:val>
                                        </p:tav>
                                        <p:tav tm="100000">
                                          <p:val>
                                            <p:strVal val="#ppt_x"/>
                                          </p:val>
                                        </p:tav>
                                      </p:tavLst>
                                    </p:anim>
                                    <p:anim calcmode="lin" valueType="num">
                                      <p:cBhvr additive="base">
                                        <p:cTn id="68" dur="3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A Video about Rotarian Teaching:…"/>
          <p:cNvSpPr txBox="1"/>
          <p:nvPr/>
        </p:nvSpPr>
        <p:spPr>
          <a:xfrm>
            <a:off x="1128045" y="-52465"/>
            <a:ext cx="10084037" cy="58962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defRPr sz="3600" u="none"/>
            </a:pPr>
            <a:r>
              <a:rPr lang="en-US" sz="3600" dirty="0"/>
              <a:t>RAM-Global</a:t>
            </a:r>
            <a:r>
              <a:rPr lang="en-US" sz="2531" dirty="0"/>
              <a:t> RAM-Australia &amp; The Malaria Project USA 1994</a:t>
            </a:r>
          </a:p>
          <a:p>
            <a:pPr>
              <a:defRPr sz="3600" u="none"/>
            </a:pPr>
            <a:endParaRPr lang="en-US" sz="2531" dirty="0"/>
          </a:p>
          <a:p>
            <a:pPr>
              <a:defRPr sz="3600" u="none"/>
            </a:pPr>
            <a:r>
              <a:rPr lang="en-US" sz="2800" dirty="0"/>
              <a:t>RAM-Australia got whole countries to ZERO Malaria</a:t>
            </a:r>
          </a:p>
          <a:p>
            <a:pPr>
              <a:defRPr sz="3600" u="none"/>
            </a:pPr>
            <a:endParaRPr lang="en-US" sz="2531" dirty="0"/>
          </a:p>
          <a:p>
            <a:pPr>
              <a:defRPr sz="3600" u="none"/>
            </a:pPr>
            <a:r>
              <a:rPr lang="en-US" sz="2531" dirty="0"/>
              <a:t>Scaled up Net Distribution in Papua New Guinea – 1990’s - Present</a:t>
            </a:r>
          </a:p>
          <a:p>
            <a:pPr>
              <a:defRPr sz="3600" u="none"/>
            </a:pPr>
            <a:r>
              <a:rPr lang="en-US" sz="2531" dirty="0"/>
              <a:t>Scaled up CHW Training in Focus Countries -  1990’s - Present</a:t>
            </a:r>
          </a:p>
          <a:p>
            <a:pPr>
              <a:defRPr sz="3600" u="none"/>
            </a:pPr>
            <a:r>
              <a:rPr lang="en-US" sz="2531" dirty="0"/>
              <a:t>Scaled up DATA Systems 	PNG the BEST</a:t>
            </a:r>
          </a:p>
          <a:p>
            <a:pPr>
              <a:defRPr sz="3600" u="none"/>
            </a:pPr>
            <a:endParaRPr lang="en-US" sz="2531" dirty="0"/>
          </a:p>
          <a:p>
            <a:pPr>
              <a:defRPr sz="3600" u="none"/>
            </a:pPr>
            <a:r>
              <a:rPr lang="en-US" sz="2531" dirty="0"/>
              <a:t>CONNECT Communities with HEALTH CARE and EXPERTS (WHO)</a:t>
            </a:r>
          </a:p>
          <a:p>
            <a:pPr>
              <a:defRPr sz="3600" u="none"/>
            </a:pPr>
            <a:endParaRPr lang="en-US" sz="2531" dirty="0"/>
          </a:p>
          <a:p>
            <a:pPr>
              <a:defRPr sz="3600" u="none"/>
            </a:pPr>
            <a:r>
              <a:rPr lang="en-US" sz="2800" dirty="0"/>
              <a:t>RAM-Global shares what we learn in one place with others.</a:t>
            </a:r>
          </a:p>
          <a:p>
            <a:pPr>
              <a:defRPr sz="3600" u="none"/>
            </a:pPr>
            <a:r>
              <a:rPr lang="en-US" sz="2800" dirty="0"/>
              <a:t>			Asia – Africa – Americas</a:t>
            </a:r>
          </a:p>
          <a:p>
            <a:pPr>
              <a:defRPr sz="3600" u="none"/>
            </a:pPr>
            <a:r>
              <a:rPr lang="en-US" sz="2800" dirty="0"/>
              <a:t>		Nets – CHW’s – Data – Connections </a:t>
            </a:r>
          </a:p>
          <a:p>
            <a:pPr>
              <a:defRPr sz="3600" u="none"/>
            </a:pPr>
            <a:r>
              <a:rPr lang="en-US" sz="2800" dirty="0"/>
              <a:t>How to Begin– How to Lower Malaria – NOW: HOW TO END Malaria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A Video about Rotarian Teaching:…"/>
          <p:cNvSpPr txBox="1"/>
          <p:nvPr/>
        </p:nvSpPr>
        <p:spPr>
          <a:xfrm>
            <a:off x="1128045" y="51089"/>
            <a:ext cx="10084037" cy="568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a:defRPr sz="3600" u="none"/>
            </a:pPr>
            <a:r>
              <a:rPr lang="en-US" sz="3600" dirty="0"/>
              <a:t>RAM-Global Knows and Shows HOW – </a:t>
            </a:r>
          </a:p>
          <a:p>
            <a:pPr>
              <a:defRPr sz="3600" u="none"/>
            </a:pPr>
            <a:endParaRPr lang="en-US" sz="2531" dirty="0"/>
          </a:p>
          <a:p>
            <a:pPr>
              <a:defRPr sz="3600" u="none"/>
            </a:pPr>
            <a:r>
              <a:rPr lang="en-US" sz="2531" dirty="0"/>
              <a:t>Scale up Net Distribution- co-founded Alliance For Malaria Prevention</a:t>
            </a:r>
          </a:p>
          <a:p>
            <a:pPr>
              <a:defRPr sz="3600" u="none"/>
            </a:pPr>
            <a:r>
              <a:rPr lang="en-US" sz="2531" dirty="0"/>
              <a:t>	 Rotary Matching Grant 2002: 14,600 Nets. Now over 200 M/year</a:t>
            </a:r>
          </a:p>
          <a:p>
            <a:pPr>
              <a:defRPr sz="3600" u="none"/>
            </a:pPr>
            <a:endParaRPr lang="en-US" sz="2531" dirty="0"/>
          </a:p>
          <a:p>
            <a:pPr>
              <a:defRPr sz="3600" u="none"/>
            </a:pPr>
            <a:r>
              <a:rPr lang="en-US" sz="2531" dirty="0"/>
              <a:t>Scaling up CHW Training in African Countries </a:t>
            </a:r>
          </a:p>
          <a:p>
            <a:pPr>
              <a:defRPr sz="3600" u="none"/>
            </a:pPr>
            <a:r>
              <a:rPr lang="en-US" sz="2531" dirty="0"/>
              <a:t>	Lessons from RAM-Australia and West Africa help</a:t>
            </a:r>
          </a:p>
          <a:p>
            <a:pPr>
              <a:defRPr sz="3600" u="none"/>
            </a:pPr>
            <a:r>
              <a:rPr lang="en-US" sz="2531" dirty="0"/>
              <a:t>	Zambia CHW Training Scale up - led by MPI now at 15-20% </a:t>
            </a:r>
          </a:p>
          <a:p>
            <a:pPr>
              <a:defRPr sz="3600" u="none"/>
            </a:pPr>
            <a:r>
              <a:rPr lang="en-US" sz="2531" dirty="0"/>
              <a:t>	Expand to Tanzania, Kenya led by RAM-Global &amp; Partners</a:t>
            </a:r>
          </a:p>
          <a:p>
            <a:pPr>
              <a:defRPr sz="3600" u="none"/>
            </a:pPr>
            <a:endParaRPr lang="en-US" sz="2531" dirty="0"/>
          </a:p>
          <a:p>
            <a:pPr>
              <a:defRPr sz="3600" u="none"/>
            </a:pPr>
            <a:r>
              <a:rPr lang="en-US" sz="2531" dirty="0"/>
              <a:t>Scaling up DATA Systems - several initiatives –Tech heavy, $$ </a:t>
            </a:r>
          </a:p>
          <a:p>
            <a:pPr>
              <a:defRPr sz="3600" u="none"/>
            </a:pPr>
            <a:r>
              <a:rPr lang="en-US" sz="2531" dirty="0"/>
              <a:t>	</a:t>
            </a:r>
          </a:p>
          <a:p>
            <a:pPr>
              <a:defRPr sz="3600" u="none"/>
            </a:pPr>
            <a:r>
              <a:rPr lang="en-US" sz="2531" dirty="0"/>
              <a:t>RAM CONNECTS Experts + CHW’s + Health Systems + Local Leaders</a:t>
            </a:r>
          </a:p>
          <a:p>
            <a:pPr>
              <a:defRPr sz="3600" u="none"/>
            </a:pPr>
            <a:r>
              <a:rPr lang="en-US" sz="2531" dirty="0"/>
              <a:t>	= The Success of Timor </a:t>
            </a:r>
            <a:r>
              <a:rPr lang="en-US" sz="2531" dirty="0" err="1"/>
              <a:t>Leste’s</a:t>
            </a:r>
            <a:r>
              <a:rPr lang="en-US" sz="2531" dirty="0"/>
              <a:t> Program – See new Article</a:t>
            </a:r>
          </a:p>
        </p:txBody>
      </p:sp>
      <p:sp>
        <p:nvSpPr>
          <p:cNvPr id="2" name="Rectangle 1">
            <a:extLst>
              <a:ext uri="{FF2B5EF4-FFF2-40B4-BE49-F238E27FC236}">
                <a16:creationId xmlns:a16="http://schemas.microsoft.com/office/drawing/2014/main" id="{0B2D0838-A544-556D-9240-9842E2521241}"/>
              </a:ext>
            </a:extLst>
          </p:cNvPr>
          <p:cNvSpPr>
            <a:spLocks noChangeArrowheads="1"/>
          </p:cNvSpPr>
          <p:nvPr/>
        </p:nvSpPr>
        <p:spPr bwMode="auto">
          <a:xfrm>
            <a:off x="846034" y="-180948"/>
            <a:ext cx="427588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100" b="0" i="0" u="sng" strike="noStrike" cap="none" normalizeH="0" baseline="0" dirty="0">
                <a:ln>
                  <a:noFill/>
                </a:ln>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2"/>
              </a:rPr>
              <a:t>https://malariajournal.biomedcentral.com/articles/10.1186/s12936-020-03162-3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9EE56986-FEE8-446C-DACB-D105A1840F3D}"/>
              </a:ext>
            </a:extLst>
          </p:cNvPr>
          <p:cNvSpPr>
            <a:spLocks noChangeArrowheads="1"/>
          </p:cNvSpPr>
          <p:nvPr/>
        </p:nvSpPr>
        <p:spPr bwMode="auto">
          <a:xfrm>
            <a:off x="134" y="-254214"/>
            <a:ext cx="1127911"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100" b="0" i="0" u="sng" strike="noStrike" cap="none" normalizeH="0" baseline="0" dirty="0">
                <a:ln>
                  <a:noFill/>
                </a:ln>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2"/>
              </a:rPr>
              <a:t>https://malariajournal.biomedcentral.com/articles/10.1186/s12936-020-03162-3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40171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A Video about Rotarian Teaching:…"/>
          <p:cNvSpPr txBox="1"/>
          <p:nvPr/>
        </p:nvSpPr>
        <p:spPr>
          <a:xfrm>
            <a:off x="1128045" y="-133577"/>
            <a:ext cx="10084037" cy="6058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defRPr sz="3600" u="none"/>
            </a:pPr>
            <a:r>
              <a:rPr lang="en-US" sz="3600" dirty="0"/>
              <a:t>RAM-Global </a:t>
            </a:r>
            <a:r>
              <a:rPr lang="en-US" sz="3600" b="1" dirty="0"/>
              <a:t>Partners </a:t>
            </a:r>
            <a:r>
              <a:rPr lang="en-US" sz="3600" dirty="0"/>
              <a:t>–Countries &amp; Global Leaders</a:t>
            </a:r>
          </a:p>
          <a:p>
            <a:pPr>
              <a:defRPr sz="3600" u="none"/>
            </a:pPr>
            <a:endParaRPr lang="en-US" sz="2531" dirty="0"/>
          </a:p>
          <a:p>
            <a:pPr>
              <a:defRPr sz="3600" u="none"/>
            </a:pPr>
            <a:r>
              <a:rPr lang="en-US" sz="2531" dirty="0"/>
              <a:t>For </a:t>
            </a:r>
            <a:r>
              <a:rPr lang="en-US" sz="2531" b="1" dirty="0"/>
              <a:t>Net Distribution </a:t>
            </a:r>
            <a:r>
              <a:rPr lang="en-US" sz="2531" dirty="0"/>
              <a:t>- AMP Alliance For Malaria Prevention</a:t>
            </a:r>
          </a:p>
          <a:p>
            <a:pPr>
              <a:defRPr sz="3600" u="none"/>
            </a:pPr>
            <a:r>
              <a:rPr lang="en-US" sz="2531" dirty="0"/>
              <a:t>	AMP is part of </a:t>
            </a:r>
            <a:r>
              <a:rPr lang="en-US" sz="2531" b="1" dirty="0"/>
              <a:t>World Health Organization’s </a:t>
            </a:r>
            <a:r>
              <a:rPr lang="en-US" sz="2531" dirty="0" err="1"/>
              <a:t>RollBackMalaria</a:t>
            </a:r>
            <a:r>
              <a:rPr lang="en-US" sz="2531" dirty="0"/>
              <a:t> </a:t>
            </a:r>
          </a:p>
          <a:p>
            <a:pPr>
              <a:defRPr sz="3600" u="none"/>
            </a:pPr>
            <a:endParaRPr lang="en-US" sz="1200" dirty="0"/>
          </a:p>
          <a:p>
            <a:pPr>
              <a:defRPr sz="3600" u="none"/>
            </a:pPr>
            <a:r>
              <a:rPr lang="en-US" sz="2531" dirty="0"/>
              <a:t>For </a:t>
            </a:r>
            <a:r>
              <a:rPr lang="en-US" sz="2531" b="1" dirty="0"/>
              <a:t>Experts</a:t>
            </a:r>
            <a:r>
              <a:rPr lang="en-US" sz="2531" dirty="0"/>
              <a:t> – USA </a:t>
            </a:r>
            <a:r>
              <a:rPr lang="en-US" sz="2531" b="1" dirty="0"/>
              <a:t>PMI</a:t>
            </a:r>
            <a:r>
              <a:rPr lang="en-US" sz="2531" dirty="0"/>
              <a:t> President’s Malaria Initiative (CDC &amp; USAID) </a:t>
            </a:r>
          </a:p>
          <a:p>
            <a:pPr>
              <a:defRPr sz="3600" u="none"/>
            </a:pPr>
            <a:r>
              <a:rPr lang="en-US" sz="2531" dirty="0"/>
              <a:t>	CDC, UNICEF Co-founded AMP with RAM-Global. $750 Million/</a:t>
            </a:r>
            <a:r>
              <a:rPr lang="en-US" sz="2531" dirty="0" err="1"/>
              <a:t>yr</a:t>
            </a:r>
            <a:endParaRPr lang="en-US" sz="2531" dirty="0"/>
          </a:p>
          <a:p>
            <a:pPr>
              <a:defRPr sz="3600" u="none"/>
            </a:pPr>
            <a:r>
              <a:rPr lang="en-US" sz="2531" dirty="0"/>
              <a:t>	Universities (London, Johns Hopkins, Swiss Tropical &amp; Locals)</a:t>
            </a:r>
          </a:p>
          <a:p>
            <a:pPr>
              <a:defRPr sz="3600" u="none"/>
            </a:pPr>
            <a:endParaRPr lang="en-US" sz="1200" dirty="0"/>
          </a:p>
          <a:p>
            <a:pPr>
              <a:defRPr sz="3600" u="none"/>
            </a:pPr>
            <a:r>
              <a:rPr lang="en-US" sz="2531" dirty="0"/>
              <a:t>For </a:t>
            </a:r>
            <a:r>
              <a:rPr lang="en-US" sz="2531" b="1" dirty="0"/>
              <a:t>Funding</a:t>
            </a:r>
            <a:r>
              <a:rPr lang="en-US" sz="2531" dirty="0"/>
              <a:t> – Biggest: The Global Fund for Aids TB and Malaria GFATM</a:t>
            </a:r>
          </a:p>
          <a:p>
            <a:pPr>
              <a:defRPr sz="3600" u="none"/>
            </a:pPr>
            <a:r>
              <a:rPr lang="en-US" sz="2531" dirty="0"/>
              <a:t>	RAM-Australia has formal MOU to raise $12 M for Focus Countries</a:t>
            </a:r>
          </a:p>
          <a:p>
            <a:pPr>
              <a:defRPr sz="3600" u="none"/>
            </a:pPr>
            <a:r>
              <a:rPr lang="en-US" sz="2531" dirty="0"/>
              <a:t>	RAM-A &amp; GFATM Pilot Model: </a:t>
            </a:r>
            <a:r>
              <a:rPr lang="en-US" sz="2531" b="1" dirty="0"/>
              <a:t>Finish the Fight (</a:t>
            </a:r>
            <a:r>
              <a:rPr lang="en-US" sz="1600" b="1" dirty="0"/>
              <a:t>Country</a:t>
            </a:r>
            <a:r>
              <a:rPr lang="en-US" sz="2531" b="1" dirty="0"/>
              <a:t>)</a:t>
            </a:r>
          </a:p>
          <a:p>
            <a:pPr>
              <a:defRPr sz="3600" u="none"/>
            </a:pPr>
            <a:r>
              <a:rPr lang="en-US" sz="2531" dirty="0"/>
              <a:t>	GFATM invests over $1.2 Billion/ year in Malaria- largest funder</a:t>
            </a:r>
          </a:p>
          <a:p>
            <a:pPr>
              <a:defRPr sz="3600" u="none"/>
            </a:pPr>
            <a:r>
              <a:rPr lang="en-US" sz="2531" dirty="0"/>
              <a:t>	MPI gets Matching Funds from Gates </a:t>
            </a:r>
            <a:r>
              <a:rPr lang="en-US" sz="2531" dirty="0" err="1"/>
              <a:t>Fdtn</a:t>
            </a:r>
            <a:r>
              <a:rPr lang="en-US" sz="2531" dirty="0"/>
              <a:t>, World Vision Int’l</a:t>
            </a:r>
          </a:p>
          <a:p>
            <a:pPr>
              <a:defRPr sz="3600" u="none"/>
            </a:pPr>
            <a:endParaRPr lang="en-US" sz="1400" dirty="0"/>
          </a:p>
          <a:p>
            <a:pPr>
              <a:defRPr sz="3600" u="none"/>
            </a:pPr>
            <a:r>
              <a:rPr lang="en-US" sz="2531" dirty="0"/>
              <a:t>For </a:t>
            </a:r>
            <a:r>
              <a:rPr lang="en-US" sz="2531" b="1" dirty="0"/>
              <a:t>DATA Systems </a:t>
            </a:r>
            <a:r>
              <a:rPr lang="en-US" sz="2531" dirty="0"/>
              <a:t>- several initiatives – to Scale up Technologies </a:t>
            </a:r>
          </a:p>
        </p:txBody>
      </p:sp>
      <p:sp>
        <p:nvSpPr>
          <p:cNvPr id="2" name="Rectangle 1">
            <a:extLst>
              <a:ext uri="{FF2B5EF4-FFF2-40B4-BE49-F238E27FC236}">
                <a16:creationId xmlns:a16="http://schemas.microsoft.com/office/drawing/2014/main" id="{0B2D0838-A544-556D-9240-9842E2521241}"/>
              </a:ext>
            </a:extLst>
          </p:cNvPr>
          <p:cNvSpPr>
            <a:spLocks noChangeArrowheads="1"/>
          </p:cNvSpPr>
          <p:nvPr/>
        </p:nvSpPr>
        <p:spPr bwMode="auto">
          <a:xfrm>
            <a:off x="846035" y="-6444201"/>
            <a:ext cx="133884" cy="1312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100" b="0" i="0" u="sng" strike="noStrike" cap="none" normalizeH="0" baseline="0" dirty="0">
                <a:ln>
                  <a:noFill/>
                </a:ln>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2"/>
              </a:rPr>
              <a:t>https://malariajournal.biomedcentral.com/articles/10.1186/s12936-020-03162-3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9EE56986-FEE8-446C-DACB-D105A1840F3D}"/>
              </a:ext>
            </a:extLst>
          </p:cNvPr>
          <p:cNvSpPr>
            <a:spLocks noChangeArrowheads="1"/>
          </p:cNvSpPr>
          <p:nvPr/>
        </p:nvSpPr>
        <p:spPr bwMode="auto">
          <a:xfrm>
            <a:off x="134" y="-254214"/>
            <a:ext cx="1127911"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100" b="0" i="0" u="sng" strike="noStrike" cap="none" normalizeH="0" baseline="0" dirty="0">
                <a:ln>
                  <a:noFill/>
                </a:ln>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2"/>
              </a:rPr>
              <a:t>https://malariajournal.biomedcentral.com/articles/10.1186/s12936-020-03162-3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39489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E65AF-2DD5-5775-8DEB-55536D18C042}"/>
              </a:ext>
            </a:extLst>
          </p:cNvPr>
          <p:cNvSpPr>
            <a:spLocks noGrp="1"/>
          </p:cNvSpPr>
          <p:nvPr>
            <p:ph type="title"/>
          </p:nvPr>
        </p:nvSpPr>
        <p:spPr/>
        <p:txBody>
          <a:bodyPr>
            <a:normAutofit fontScale="90000"/>
          </a:bodyPr>
          <a:lstStyle/>
          <a:p>
            <a:r>
              <a:rPr lang="en-US" sz="4000" dirty="0"/>
              <a:t>Why Rotarians: Knowhow </a:t>
            </a:r>
          </a:p>
        </p:txBody>
      </p:sp>
      <p:sp>
        <p:nvSpPr>
          <p:cNvPr id="3" name="Slide Number Placeholder 2">
            <a:extLst>
              <a:ext uri="{FF2B5EF4-FFF2-40B4-BE49-F238E27FC236}">
                <a16:creationId xmlns:a16="http://schemas.microsoft.com/office/drawing/2014/main" id="{3B9CEAB7-9C08-77F9-5723-98D6AA3E178D}"/>
              </a:ext>
            </a:extLst>
          </p:cNvPr>
          <p:cNvSpPr>
            <a:spLocks noGrp="1"/>
          </p:cNvSpPr>
          <p:nvPr>
            <p:ph type="sldNum" sz="quarter" idx="10"/>
          </p:nvPr>
        </p:nvSpPr>
        <p:spPr/>
        <p:txBody>
          <a:bodyPr/>
          <a:lstStyle/>
          <a:p>
            <a:fld id="{D495E168-DA5E-4888-8D8A-92B118324C14}" type="slidenum">
              <a:rPr lang="en-US" noProof="0" smtClean="0"/>
              <a:pPr/>
              <a:t>9</a:t>
            </a:fld>
            <a:endParaRPr lang="en-US" noProof="0" dirty="0"/>
          </a:p>
        </p:txBody>
      </p:sp>
      <p:sp>
        <p:nvSpPr>
          <p:cNvPr id="4" name="Footer Placeholder 3">
            <a:extLst>
              <a:ext uri="{FF2B5EF4-FFF2-40B4-BE49-F238E27FC236}">
                <a16:creationId xmlns:a16="http://schemas.microsoft.com/office/drawing/2014/main" id="{D800D162-00C8-E4D1-CA29-E5C17C205E2D}"/>
              </a:ext>
            </a:extLst>
          </p:cNvPr>
          <p:cNvSpPr>
            <a:spLocks noGrp="1"/>
          </p:cNvSpPr>
          <p:nvPr>
            <p:ph type="ftr" sz="quarter" idx="12"/>
          </p:nvPr>
        </p:nvSpPr>
        <p:spPr/>
        <p:txBody>
          <a:bodyPr/>
          <a:lstStyle/>
          <a:p>
            <a:r>
              <a:rPr lang="en-US" noProof="0" dirty="0"/>
              <a:t>ADD A FOOTER</a:t>
            </a:r>
          </a:p>
        </p:txBody>
      </p:sp>
      <p:sp>
        <p:nvSpPr>
          <p:cNvPr id="5" name="Text Placeholder 4">
            <a:extLst>
              <a:ext uri="{FF2B5EF4-FFF2-40B4-BE49-F238E27FC236}">
                <a16:creationId xmlns:a16="http://schemas.microsoft.com/office/drawing/2014/main" id="{4E2B1F9C-6270-C936-7EF1-207CAEF31344}"/>
              </a:ext>
            </a:extLst>
          </p:cNvPr>
          <p:cNvSpPr>
            <a:spLocks noGrp="1"/>
          </p:cNvSpPr>
          <p:nvPr>
            <p:ph type="body" sz="quarter" idx="13"/>
          </p:nvPr>
        </p:nvSpPr>
        <p:spPr/>
        <p:txBody>
          <a:bodyPr>
            <a:noAutofit/>
          </a:bodyPr>
          <a:lstStyle/>
          <a:p>
            <a:r>
              <a:rPr lang="en-US" sz="2000" b="1" dirty="0"/>
              <a:t>Rotary is Global</a:t>
            </a:r>
          </a:p>
          <a:p>
            <a:r>
              <a:rPr lang="en-US" sz="2000" b="1" dirty="0"/>
              <a:t>Rotary is Local </a:t>
            </a:r>
          </a:p>
          <a:p>
            <a:r>
              <a:rPr lang="en-US" sz="2000" b="1" dirty="0"/>
              <a:t>Rotarians Connect GLOBAL with LOCAL</a:t>
            </a:r>
            <a:br>
              <a:rPr lang="en-US" sz="2000" b="1" dirty="0"/>
            </a:br>
            <a:r>
              <a:rPr lang="en-US" sz="2000" b="1" dirty="0"/>
              <a:t>Connect CHW’s, Govt and Business Community</a:t>
            </a:r>
            <a:endParaRPr lang="en-US" sz="2000" dirty="0"/>
          </a:p>
          <a:p>
            <a:r>
              <a:rPr lang="en-US" sz="2000" dirty="0"/>
              <a:t>.</a:t>
            </a:r>
          </a:p>
        </p:txBody>
      </p:sp>
      <p:grpSp>
        <p:nvGrpSpPr>
          <p:cNvPr id="9" name="Group 8">
            <a:extLst>
              <a:ext uri="{FF2B5EF4-FFF2-40B4-BE49-F238E27FC236}">
                <a16:creationId xmlns:a16="http://schemas.microsoft.com/office/drawing/2014/main" id="{1F3DEDC7-FDE3-225D-D7C3-6832533645A5}"/>
              </a:ext>
            </a:extLst>
          </p:cNvPr>
          <p:cNvGrpSpPr/>
          <p:nvPr/>
        </p:nvGrpSpPr>
        <p:grpSpPr>
          <a:xfrm>
            <a:off x="6817897" y="158302"/>
            <a:ext cx="4807670" cy="2652953"/>
            <a:chOff x="853973" y="2974849"/>
            <a:chExt cx="4807670" cy="2652953"/>
          </a:xfrm>
        </p:grpSpPr>
        <p:sp>
          <p:nvSpPr>
            <p:cNvPr id="7" name="Oval 6">
              <a:extLst>
                <a:ext uri="{FF2B5EF4-FFF2-40B4-BE49-F238E27FC236}">
                  <a16:creationId xmlns:a16="http://schemas.microsoft.com/office/drawing/2014/main" id="{263B1CAC-762B-881F-68B1-411FADE40A9F}"/>
                </a:ext>
              </a:extLst>
            </p:cNvPr>
            <p:cNvSpPr>
              <a:spLocks/>
            </p:cNvSpPr>
            <p:nvPr/>
          </p:nvSpPr>
          <p:spPr>
            <a:xfrm>
              <a:off x="853973" y="2974849"/>
              <a:ext cx="4807670" cy="2652953"/>
            </a:xfrm>
            <a:prstGeom prst="ellipse">
              <a:avLst/>
            </a:prstGeom>
            <a:solidFill>
              <a:schemeClr val="bg2"/>
            </a:solidFill>
            <a:ln w="12700" cap="flat">
              <a:no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6DC0C412-031D-81AD-4C37-9246000956AF}"/>
                </a:ext>
              </a:extLst>
            </p:cNvPr>
            <p:cNvSpPr txBox="1">
              <a:spLocks noGrp="1" noRot="1" noMove="1" noResize="1" noEditPoints="1" noAdjustHandles="1" noChangeArrowheads="1" noChangeShapeType="1"/>
            </p:cNvSpPr>
            <p:nvPr/>
          </p:nvSpPr>
          <p:spPr>
            <a:xfrm>
              <a:off x="1583703" y="3742685"/>
              <a:ext cx="3676454" cy="1015663"/>
            </a:xfrm>
            <a:prstGeom prst="rect">
              <a:avLst/>
            </a:prstGeom>
            <a:noFill/>
          </p:spPr>
          <p:txBody>
            <a:bodyPr wrap="square" rtlCol="0">
              <a:spAutoFit/>
            </a:bodyPr>
            <a:lstStyle/>
            <a:p>
              <a:r>
                <a:rPr lang="en-US" sz="2000" dirty="0"/>
                <a:t>Over 45,000 clubs globally</a:t>
              </a:r>
            </a:p>
            <a:p>
              <a:r>
                <a:rPr lang="en-US" sz="2000" dirty="0"/>
                <a:t>Over 1.3 million members in Over 200 countries.</a:t>
              </a:r>
            </a:p>
          </p:txBody>
        </p:sp>
      </p:grpSp>
      <p:grpSp>
        <p:nvGrpSpPr>
          <p:cNvPr id="19" name="Group 18">
            <a:extLst>
              <a:ext uri="{FF2B5EF4-FFF2-40B4-BE49-F238E27FC236}">
                <a16:creationId xmlns:a16="http://schemas.microsoft.com/office/drawing/2014/main" id="{4AD35B87-2AB9-0454-D9CE-95023DCB7118}"/>
              </a:ext>
            </a:extLst>
          </p:cNvPr>
          <p:cNvGrpSpPr/>
          <p:nvPr/>
        </p:nvGrpSpPr>
        <p:grpSpPr>
          <a:xfrm>
            <a:off x="6770915" y="1852521"/>
            <a:ext cx="4807670" cy="2652953"/>
            <a:chOff x="9263741" y="2431162"/>
            <a:chExt cx="4807670" cy="2652953"/>
          </a:xfrm>
        </p:grpSpPr>
        <p:sp>
          <p:nvSpPr>
            <p:cNvPr id="10" name="Oval 9">
              <a:extLst>
                <a:ext uri="{FF2B5EF4-FFF2-40B4-BE49-F238E27FC236}">
                  <a16:creationId xmlns:a16="http://schemas.microsoft.com/office/drawing/2014/main" id="{53F6E8F5-A077-7DEC-F5A5-A6DFF5DF1A1D}"/>
                </a:ext>
              </a:extLst>
            </p:cNvPr>
            <p:cNvSpPr/>
            <p:nvPr/>
          </p:nvSpPr>
          <p:spPr>
            <a:xfrm>
              <a:off x="9263741" y="2431162"/>
              <a:ext cx="4807670" cy="2652953"/>
            </a:xfrm>
            <a:prstGeom prst="ellipse">
              <a:avLst/>
            </a:prstGeom>
            <a:solidFill>
              <a:schemeClr val="tx2"/>
            </a:solidFill>
            <a:ln w="12700" cap="flat">
              <a:noFill/>
              <a:prstDash val="solid"/>
              <a:miter/>
            </a:ln>
          </p:spPr>
          <p:txBody>
            <a:bodyPr rtlCol="0" anchor="ctr"/>
            <a:lstStyle/>
            <a:p>
              <a:pPr algn="l"/>
              <a:endParaRPr lang="en-US" dirty="0"/>
            </a:p>
          </p:txBody>
        </p:sp>
        <p:sp>
          <p:nvSpPr>
            <p:cNvPr id="11" name="TextBox 10">
              <a:extLst>
                <a:ext uri="{FF2B5EF4-FFF2-40B4-BE49-F238E27FC236}">
                  <a16:creationId xmlns:a16="http://schemas.microsoft.com/office/drawing/2014/main" id="{E0652C35-C6BF-0954-0A07-BB8955872BAE}"/>
                </a:ext>
              </a:extLst>
            </p:cNvPr>
            <p:cNvSpPr txBox="1"/>
            <p:nvPr/>
          </p:nvSpPr>
          <p:spPr>
            <a:xfrm>
              <a:off x="10101887" y="3064780"/>
              <a:ext cx="3425173" cy="1323439"/>
            </a:xfrm>
            <a:prstGeom prst="rect">
              <a:avLst/>
            </a:prstGeom>
            <a:noFill/>
          </p:spPr>
          <p:txBody>
            <a:bodyPr wrap="square" rtlCol="0">
              <a:spAutoFit/>
            </a:bodyPr>
            <a:lstStyle/>
            <a:p>
              <a:r>
                <a:rPr lang="en-US" sz="2000" dirty="0"/>
                <a:t>In AFRICA there are 15 districts in 9 regions within 55 countries.  There are 20,000 members in 800 clubs.</a:t>
              </a:r>
            </a:p>
          </p:txBody>
        </p:sp>
      </p:grpSp>
      <p:pic>
        <p:nvPicPr>
          <p:cNvPr id="13" name="Picture 12" descr="Map&#10;&#10;Description automatically generated">
            <a:extLst>
              <a:ext uri="{FF2B5EF4-FFF2-40B4-BE49-F238E27FC236}">
                <a16:creationId xmlns:a16="http://schemas.microsoft.com/office/drawing/2014/main" id="{CB495CF7-BDDB-B7AE-780B-CFE4A756CB32}"/>
              </a:ext>
            </a:extLst>
          </p:cNvPr>
          <p:cNvPicPr>
            <a:picLocks noChangeAspect="1"/>
          </p:cNvPicPr>
          <p:nvPr/>
        </p:nvPicPr>
        <p:blipFill>
          <a:blip r:embed="rId2"/>
          <a:stretch>
            <a:fillRect/>
          </a:stretch>
        </p:blipFill>
        <p:spPr>
          <a:xfrm>
            <a:off x="550919" y="3431580"/>
            <a:ext cx="3285451" cy="3100645"/>
          </a:xfrm>
          <a:prstGeom prst="rect">
            <a:avLst/>
          </a:prstGeom>
        </p:spPr>
      </p:pic>
      <p:grpSp>
        <p:nvGrpSpPr>
          <p:cNvPr id="6" name="Group 5">
            <a:extLst>
              <a:ext uri="{FF2B5EF4-FFF2-40B4-BE49-F238E27FC236}">
                <a16:creationId xmlns:a16="http://schemas.microsoft.com/office/drawing/2014/main" id="{38763DD5-55EB-50C2-0D80-C9BF92CB49CD}"/>
              </a:ext>
            </a:extLst>
          </p:cNvPr>
          <p:cNvGrpSpPr/>
          <p:nvPr/>
        </p:nvGrpSpPr>
        <p:grpSpPr>
          <a:xfrm>
            <a:off x="6982019" y="4048452"/>
            <a:ext cx="4807670" cy="2652953"/>
            <a:chOff x="6982019" y="4048452"/>
            <a:chExt cx="4807670" cy="2652953"/>
          </a:xfrm>
        </p:grpSpPr>
        <p:sp>
          <p:nvSpPr>
            <p:cNvPr id="14" name="Oval 13">
              <a:extLst>
                <a:ext uri="{FF2B5EF4-FFF2-40B4-BE49-F238E27FC236}">
                  <a16:creationId xmlns:a16="http://schemas.microsoft.com/office/drawing/2014/main" id="{3DECD83B-2D04-B711-206B-467F6F1D8028}"/>
                </a:ext>
              </a:extLst>
            </p:cNvPr>
            <p:cNvSpPr/>
            <p:nvPr/>
          </p:nvSpPr>
          <p:spPr>
            <a:xfrm>
              <a:off x="6982019" y="4048452"/>
              <a:ext cx="4807670" cy="2652953"/>
            </a:xfrm>
            <a:prstGeom prst="ellipse">
              <a:avLst/>
            </a:prstGeom>
            <a:solidFill>
              <a:schemeClr val="accent2"/>
            </a:solidFill>
            <a:ln w="12700" cap="flat">
              <a:noFill/>
              <a:prstDash val="solid"/>
              <a:miter/>
            </a:ln>
          </p:spPr>
          <p:txBody>
            <a:bodyPr rtlCol="0" anchor="ctr"/>
            <a:lstStyle/>
            <a:p>
              <a:pPr algn="l"/>
              <a:endParaRPr lang="en-US" dirty="0"/>
            </a:p>
          </p:txBody>
        </p:sp>
        <p:sp>
          <p:nvSpPr>
            <p:cNvPr id="15" name="TextBox 14">
              <a:extLst>
                <a:ext uri="{FF2B5EF4-FFF2-40B4-BE49-F238E27FC236}">
                  <a16:creationId xmlns:a16="http://schemas.microsoft.com/office/drawing/2014/main" id="{D64C0B2B-58BC-1EA8-7E23-9E8A23F59FC8}"/>
                </a:ext>
              </a:extLst>
            </p:cNvPr>
            <p:cNvSpPr txBox="1"/>
            <p:nvPr/>
          </p:nvSpPr>
          <p:spPr>
            <a:xfrm>
              <a:off x="7547627" y="4390405"/>
              <a:ext cx="3750261" cy="1631216"/>
            </a:xfrm>
            <a:prstGeom prst="rect">
              <a:avLst/>
            </a:prstGeom>
            <a:noFill/>
          </p:spPr>
          <p:txBody>
            <a:bodyPr wrap="square" rtlCol="0">
              <a:spAutoFit/>
            </a:bodyPr>
            <a:lstStyle/>
            <a:p>
              <a:r>
                <a:rPr lang="en-US" sz="2000" b="1" dirty="0">
                  <a:solidFill>
                    <a:schemeClr val="bg1"/>
                  </a:solidFill>
                </a:rPr>
                <a:t>Rotarians helped solve Polio.</a:t>
              </a:r>
            </a:p>
            <a:p>
              <a:r>
                <a:rPr lang="en-US" sz="2000" b="1" dirty="0">
                  <a:solidFill>
                    <a:schemeClr val="bg1"/>
                  </a:solidFill>
                </a:rPr>
                <a:t>Rotarians Target: End Malaria.</a:t>
              </a:r>
            </a:p>
            <a:p>
              <a:r>
                <a:rPr lang="en-US" sz="2000" b="1" dirty="0">
                  <a:solidFill>
                    <a:schemeClr val="bg1"/>
                  </a:solidFill>
                </a:rPr>
                <a:t>HOW: CONNECT Players, TRAIN WORKERS and BUILD SYSTEMS to solve community problems.</a:t>
              </a:r>
            </a:p>
          </p:txBody>
        </p:sp>
      </p:grpSp>
    </p:spTree>
    <p:extLst>
      <p:ext uri="{BB962C8B-B14F-4D97-AF65-F5344CB8AC3E}">
        <p14:creationId xmlns:p14="http://schemas.microsoft.com/office/powerpoint/2010/main" val="167360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0" fill="hold"/>
                                        <p:tgtEl>
                                          <p:spTgt spid="9"/>
                                        </p:tgtEl>
                                        <p:attrNameLst>
                                          <p:attrName>ppt_x</p:attrName>
                                        </p:attrNameLst>
                                      </p:cBhvr>
                                      <p:tavLst>
                                        <p:tav tm="0">
                                          <p:val>
                                            <p:strVal val="#ppt_x"/>
                                          </p:val>
                                        </p:tav>
                                        <p:tav tm="100000">
                                          <p:val>
                                            <p:strVal val="#ppt_x"/>
                                          </p:val>
                                        </p:tav>
                                      </p:tavLst>
                                    </p:anim>
                                    <p:anim calcmode="lin" valueType="num">
                                      <p:cBhvr additive="base">
                                        <p:cTn id="13"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heel(1)">
                                      <p:cBhvr>
                                        <p:cTn id="18" dur="2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heel(1)">
                                      <p:cBhvr>
                                        <p:cTn id="23" dur="2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0" fill="hold"/>
                                        <p:tgtEl>
                                          <p:spTgt spid="19"/>
                                        </p:tgtEl>
                                        <p:attrNameLst>
                                          <p:attrName>ppt_x</p:attrName>
                                        </p:attrNameLst>
                                      </p:cBhvr>
                                      <p:tavLst>
                                        <p:tav tm="0">
                                          <p:val>
                                            <p:strVal val="#ppt_x"/>
                                          </p:val>
                                        </p:tav>
                                        <p:tav tm="100000">
                                          <p:val>
                                            <p:strVal val="#ppt_x"/>
                                          </p:val>
                                        </p:tav>
                                      </p:tavLst>
                                    </p:anim>
                                    <p:anim calcmode="lin" valueType="num">
                                      <p:cBhvr additive="base">
                                        <p:cTn id="29" dur="3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3000" fill="hold"/>
                                        <p:tgtEl>
                                          <p:spTgt spid="13"/>
                                        </p:tgtEl>
                                        <p:attrNameLst>
                                          <p:attrName>ppt_x</p:attrName>
                                        </p:attrNameLst>
                                      </p:cBhvr>
                                      <p:tavLst>
                                        <p:tav tm="0">
                                          <p:val>
                                            <p:strVal val="#ppt_x"/>
                                          </p:val>
                                        </p:tav>
                                        <p:tav tm="100000">
                                          <p:val>
                                            <p:strVal val="#ppt_x"/>
                                          </p:val>
                                        </p:tav>
                                      </p:tavLst>
                                    </p:anim>
                                    <p:anim calcmode="lin" valueType="num">
                                      <p:cBhvr additive="base">
                                        <p:cTn id="35" dur="3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3.xml><?xml version="1.0" encoding="utf-8"?>
<ds:datastoreItem xmlns:ds="http://schemas.openxmlformats.org/officeDocument/2006/customXml" ds:itemID="{826A71AF-4CF2-4B95-BFB6-5C27500258C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Outdoors presentation</Template>
  <TotalTime>890</TotalTime>
  <Words>1243</Words>
  <Application>Microsoft Office PowerPoint</Application>
  <PresentationFormat>Widescreen</PresentationFormat>
  <Paragraphs>181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Franklin Gothic Book</vt:lpstr>
      <vt:lpstr>Georgia</vt:lpstr>
      <vt:lpstr>Gill Sans MT</vt:lpstr>
      <vt:lpstr>Helvetica</vt:lpstr>
      <vt:lpstr>Office Theme</vt:lpstr>
      <vt:lpstr>The Path to Zero RAM-Global</vt:lpstr>
      <vt:lpstr>We take the Path of PolioPLUS</vt:lpstr>
      <vt:lpstr>What is Malaria?</vt:lpstr>
      <vt:lpstr>Rotarians’ Program of Scale is the Path to Zero Malaria</vt:lpstr>
      <vt:lpstr>HOW do we get to ZERO? Rotarians and the HOW:</vt:lpstr>
      <vt:lpstr>PowerPoint Presentation</vt:lpstr>
      <vt:lpstr>PowerPoint Presentation</vt:lpstr>
      <vt:lpstr>PowerPoint Presentation</vt:lpstr>
      <vt:lpstr>Why Rotarians: Knowhow </vt:lpstr>
      <vt:lpstr>Why go after Malaria?</vt:lpstr>
      <vt:lpstr>How to Help RAM-Global Go to Scale</vt:lpstr>
      <vt:lpstr>Current Grants that you can Join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Path to Zero</dc:title>
  <dc:creator>David Hirst</dc:creator>
  <cp:lastModifiedBy>Drake Zimmerman</cp:lastModifiedBy>
  <cp:revision>5</cp:revision>
  <dcterms:created xsi:type="dcterms:W3CDTF">2022-11-26T15:43:42Z</dcterms:created>
  <dcterms:modified xsi:type="dcterms:W3CDTF">2022-12-01T03:05:14Z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